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69.bin" ContentType="application/vnd.openxmlformats-officedocument.oleObject"/>
  <Override PartName="/ppt/slides/slide28.xml" ContentType="application/vnd.openxmlformats-officedocument.presentationml.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5.bin" ContentType="application/vnd.openxmlformats-officedocument.oleObject"/>
  <Override PartName="/ppt/slides/slide47.xml" ContentType="application/vnd.openxmlformats-officedocument.presentationml.slide+xml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45.bin" ContentType="application/vnd.openxmlformats-officedocument.oleObject"/>
  <Default Extension="fntdata" ContentType="application/x-fontdata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embeddings/oleObject58.bin" ContentType="application/vnd.openxmlformats-officedocument.oleObject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43.bin" ContentType="application/vnd.openxmlformats-officedocument.oleObject"/>
  <Override PartName="/ppt/embeddings/oleObject56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Default Extension="vml" ContentType="application/vnd.openxmlformats-officedocument.vmlDrawing"/>
  <Default Extension="png" ContentType="image/png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60.bin" ContentType="application/vnd.openxmlformats-officedocument.oleObject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63.bin" ContentType="application/vnd.openxmlformats-officedocument.oleObject"/>
  <Override PartName="/ppt/embeddings/oleObject25.bin" ContentType="application/vnd.openxmlformats-officedocument.oleObject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32.bin" ContentType="application/vnd.openxmlformats-officedocument.oleObject"/>
  <Default Extension="jpeg" ContentType="image/jpeg"/>
  <Override PartName="/ppt/slides/slide3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oleObject61.bin" ContentType="application/vnd.openxmlformats-officedocument.oleObject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56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6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oleObject54.bin" ContentType="application/vnd.openxmlformats-officedocument.oleObject"/>
  <Override PartName="/ppt/slideLayouts/slideLayout2.xml" ContentType="application/vnd.openxmlformats-officedocument.presentationml.slideLayout+xml"/>
  <Override PartName="/ppt/embeddings/oleObject50.bin" ContentType="application/vnd.openxmlformats-officedocument.oleObject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51.bin" ContentType="application/vnd.openxmlformats-officedocument.oleObject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39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embeddings/oleObject33.bin" ContentType="application/vnd.openxmlformats-officedocument.oleObject"/>
  <Override PartName="/ppt/slides/slide57.xml" ContentType="application/vnd.openxmlformats-officedocument.presentationml.slide+xml"/>
  <Override PartName="/ppt/embeddings/oleObject70.bin" ContentType="application/vnd.openxmlformats-officedocument.oleObject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6.bin" ContentType="application/vnd.openxmlformats-officedocument.oleObject"/>
  <Override PartName="/ppt/slides/slide63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embeddings/oleObject57.bin" ContentType="application/vnd.openxmlformats-officedocument.oleObject"/>
  <Override PartName="/ppt/notesSlides/notesSlide59.xml" ContentType="application/vnd.openxmlformats-officedocument.presentationml.notesSlide+xml"/>
  <Override PartName="/ppt/embeddings/oleObject46.bin" ContentType="application/vnd.openxmlformats-officedocument.oleObject"/>
  <Override PartName="/ppt/embeddings/oleObject65.bin" ContentType="application/vnd.openxmlformats-officedocument.oleObject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embeddings/oleObject30.bin" ContentType="application/vnd.openxmlformats-officedocument.oleObject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87" r:id="rId2"/>
  </p:sldMasterIdLst>
  <p:notesMasterIdLst>
    <p:notesMasterId r:id="rId68"/>
  </p:notesMasterIdLst>
  <p:handoutMasterIdLst>
    <p:handoutMasterId r:id="rId69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7" r:id="rId25"/>
    <p:sldId id="788" r:id="rId26"/>
    <p:sldId id="789" r:id="rId27"/>
    <p:sldId id="790" r:id="rId28"/>
    <p:sldId id="791" r:id="rId29"/>
    <p:sldId id="793" r:id="rId30"/>
    <p:sldId id="806" r:id="rId31"/>
    <p:sldId id="794" r:id="rId32"/>
    <p:sldId id="795" r:id="rId33"/>
    <p:sldId id="796" r:id="rId34"/>
    <p:sldId id="805" r:id="rId35"/>
    <p:sldId id="803" r:id="rId36"/>
    <p:sldId id="798" r:id="rId37"/>
    <p:sldId id="832" r:id="rId38"/>
    <p:sldId id="833" r:id="rId39"/>
    <p:sldId id="834" r:id="rId40"/>
    <p:sldId id="845" r:id="rId41"/>
    <p:sldId id="846" r:id="rId42"/>
    <p:sldId id="836" r:id="rId43"/>
    <p:sldId id="804" r:id="rId44"/>
    <p:sldId id="816" r:id="rId45"/>
    <p:sldId id="820" r:id="rId46"/>
    <p:sldId id="821" r:id="rId47"/>
    <p:sldId id="826" r:id="rId48"/>
    <p:sldId id="842" r:id="rId49"/>
    <p:sldId id="844" r:id="rId50"/>
    <p:sldId id="838" r:id="rId51"/>
    <p:sldId id="841" r:id="rId52"/>
    <p:sldId id="839" r:id="rId53"/>
    <p:sldId id="840" r:id="rId54"/>
    <p:sldId id="807" r:id="rId55"/>
    <p:sldId id="808" r:id="rId56"/>
    <p:sldId id="823" r:id="rId57"/>
    <p:sldId id="817" r:id="rId58"/>
    <p:sldId id="822" r:id="rId59"/>
    <p:sldId id="809" r:id="rId60"/>
    <p:sldId id="824" r:id="rId61"/>
    <p:sldId id="810" r:id="rId62"/>
    <p:sldId id="811" r:id="rId63"/>
    <p:sldId id="812" r:id="rId64"/>
    <p:sldId id="813" r:id="rId65"/>
    <p:sldId id="814" r:id="rId66"/>
    <p:sldId id="801" r:id="rId67"/>
  </p:sldIdLst>
  <p:sldSz cx="9144000" cy="6858000" type="screen4x3"/>
  <p:notesSz cx="7315200" cy="9601200"/>
  <p:embeddedFontLst>
    <p:embeddedFont>
      <p:font typeface="Comic Sans MS"/>
      <p:regular r:id="rId70"/>
      <p:bold r:id="rId71"/>
    </p:embeddedFont>
    <p:embeddedFont>
      <p:font typeface="cmsy10"/>
      <p:regular r:id="rId72"/>
    </p:embeddedFont>
    <p:embeddedFont>
      <p:font typeface="Euclid Symbol" charset="2"/>
      <p:regular r:id="rId73"/>
      <p:bold r:id="rId74"/>
      <p:italic r:id="rId75"/>
      <p:boldItalic r:id="rId76"/>
    </p:embeddedFont>
    <p:embeddedFont>
      <p:font typeface="Euclid"/>
      <p:regular r:id="rId77"/>
      <p:bold r:id="rId78"/>
      <p:italic r:id="rId79"/>
      <p:boldItalic r:id="rId80"/>
    </p:embeddedFont>
    <p:embeddedFont>
      <p:font typeface="Arial Unicode MS"/>
      <p:regular r:id="rId81"/>
    </p:embeddedFont>
  </p:embeddedFontLst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648" y="-112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44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2.xml"/><Relationship Id="rId60" Type="http://schemas.openxmlformats.org/officeDocument/2006/relationships/slide" Target="slides/slide58.xml"/><Relationship Id="rId39" Type="http://schemas.openxmlformats.org/officeDocument/2006/relationships/slide" Target="slides/slide37.xml"/><Relationship Id="rId70" Type="http://schemas.openxmlformats.org/officeDocument/2006/relationships/font" Target="fonts/font1.fntdata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74" Type="http://schemas.openxmlformats.org/officeDocument/2006/relationships/font" Target="fonts/font5.fntdata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77" Type="http://schemas.openxmlformats.org/officeDocument/2006/relationships/font" Target="fonts/font8.fntdata"/><Relationship Id="rId63" Type="http://schemas.openxmlformats.org/officeDocument/2006/relationships/slide" Target="slides/slide61.xml"/><Relationship Id="rId17" Type="http://schemas.openxmlformats.org/officeDocument/2006/relationships/slide" Target="slides/slide15.xml"/><Relationship Id="rId85" Type="http://schemas.openxmlformats.org/officeDocument/2006/relationships/viewProps" Target="viewProps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71" Type="http://schemas.openxmlformats.org/officeDocument/2006/relationships/font" Target="fonts/font2.fntdata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slide" Target="slides/slide56.xml"/><Relationship Id="rId42" Type="http://schemas.openxmlformats.org/officeDocument/2006/relationships/slide" Target="slides/slide40.xml"/><Relationship Id="rId73" Type="http://schemas.openxmlformats.org/officeDocument/2006/relationships/font" Target="fonts/font4.fntdata"/><Relationship Id="rId87" Type="http://schemas.openxmlformats.org/officeDocument/2006/relationships/tableStyles" Target="tableStyles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82" Type="http://schemas.openxmlformats.org/officeDocument/2006/relationships/printerSettings" Target="printerSettings/printerSettings1.bin"/><Relationship Id="rId69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slide" Target="slides/slide55.xml"/><Relationship Id="rId59" Type="http://schemas.openxmlformats.org/officeDocument/2006/relationships/slide" Target="slides/slide57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slide" Target="slides/slide60.xml"/><Relationship Id="rId66" Type="http://schemas.openxmlformats.org/officeDocument/2006/relationships/slide" Target="slides/slide64.xml"/><Relationship Id="rId36" Type="http://schemas.openxmlformats.org/officeDocument/2006/relationships/slide" Target="slides/slide34.xml"/><Relationship Id="rId7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slide" Target="slides/slide54.xml"/><Relationship Id="rId48" Type="http://schemas.openxmlformats.org/officeDocument/2006/relationships/slide" Target="slides/slide46.xml"/><Relationship Id="rId75" Type="http://schemas.openxmlformats.org/officeDocument/2006/relationships/font" Target="fonts/font6.fntdata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slide" Target="slides/slide63.xml"/><Relationship Id="rId67" Type="http://schemas.openxmlformats.org/officeDocument/2006/relationships/slide" Target="slides/slide65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76" Type="http://schemas.openxmlformats.org/officeDocument/2006/relationships/font" Target="fonts/font7.fntdata"/><Relationship Id="rId79" Type="http://schemas.openxmlformats.org/officeDocument/2006/relationships/font" Target="fonts/font10.fntdata"/><Relationship Id="rId80" Type="http://schemas.openxmlformats.org/officeDocument/2006/relationships/font" Target="fonts/font11.fntdata"/><Relationship Id="rId81" Type="http://schemas.openxmlformats.org/officeDocument/2006/relationships/font" Target="fonts/font12.fntdata"/><Relationship Id="rId3" Type="http://schemas.openxmlformats.org/officeDocument/2006/relationships/slide" Target="slides/slide1.xml"/><Relationship Id="rId86" Type="http://schemas.openxmlformats.org/officeDocument/2006/relationships/theme" Target="theme/theme1.xml"/><Relationship Id="rId23" Type="http://schemas.openxmlformats.org/officeDocument/2006/relationships/slide" Target="slides/slide21.xml"/><Relationship Id="rId61" Type="http://schemas.openxmlformats.org/officeDocument/2006/relationships/slide" Target="slides/slide59.xml"/><Relationship Id="rId53" Type="http://schemas.openxmlformats.org/officeDocument/2006/relationships/slide" Target="slides/slide51.xml"/><Relationship Id="rId84" Type="http://schemas.openxmlformats.org/officeDocument/2006/relationships/presProps" Target="presProps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68" Type="http://schemas.openxmlformats.org/officeDocument/2006/relationships/notesMaster" Target="notesMasters/notesMaster1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83" Type="http://schemas.openxmlformats.org/officeDocument/2006/relationships/tags" Target="tags/tag1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78" Type="http://schemas.openxmlformats.org/officeDocument/2006/relationships/font" Target="fonts/font9.fntdata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pict"/><Relationship Id="rId5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2.pict"/><Relationship Id="rId5" Type="http://schemas.openxmlformats.org/officeDocument/2006/relationships/image" Target="../media/image34.pict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3.pict"/><Relationship Id="rId5" Type="http://schemas.openxmlformats.org/officeDocument/2006/relationships/image" Target="../media/image36.pict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pict"/><Relationship Id="rId1" Type="http://schemas.openxmlformats.org/officeDocument/2006/relationships/image" Target="../media/image37.pict"/><Relationship Id="rId2" Type="http://schemas.openxmlformats.org/officeDocument/2006/relationships/image" Target="../media/image38.pict"/><Relationship Id="rId3" Type="http://schemas.openxmlformats.org/officeDocument/2006/relationships/image" Target="../media/image39.pict"/><Relationship Id="rId5" Type="http://schemas.openxmlformats.org/officeDocument/2006/relationships/image" Target="../media/image41.pict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ict"/><Relationship Id="rId1" Type="http://schemas.openxmlformats.org/officeDocument/2006/relationships/image" Target="../media/image44.pict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ict"/><Relationship Id="rId1" Type="http://schemas.openxmlformats.org/officeDocument/2006/relationships/image" Target="../media/image45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ict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ict"/><Relationship Id="rId1" Type="http://schemas.openxmlformats.org/officeDocument/2006/relationships/image" Target="../media/image48.pict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ict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ict"/><Relationship Id="rId1" Type="http://schemas.openxmlformats.org/officeDocument/2006/relationships/image" Target="../media/image5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3" Type="http://schemas.openxmlformats.org/officeDocument/2006/relationships/image" Target="../media/image55.pict"/><Relationship Id="rId1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ict"/><Relationship Id="rId1" Type="http://schemas.openxmlformats.org/officeDocument/2006/relationships/image" Target="../media/image5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3" Type="http://schemas.openxmlformats.org/officeDocument/2006/relationships/image" Target="../media/image60.pict"/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ict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ict"/><Relationship Id="rId3" Type="http://schemas.openxmlformats.org/officeDocument/2006/relationships/image" Target="../media/image64.wmf"/><Relationship Id="rId1" Type="http://schemas.openxmlformats.org/officeDocument/2006/relationships/image" Target="../media/image62.pict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ict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ict"/><Relationship Id="rId3" Type="http://schemas.openxmlformats.org/officeDocument/2006/relationships/image" Target="../media/image14.wmf"/><Relationship Id="rId1" Type="http://schemas.openxmlformats.org/officeDocument/2006/relationships/image" Target="../media/image12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36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36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37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37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43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43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44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58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60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60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62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64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65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13F.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5844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6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5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5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8.xml"/><Relationship Id="rId6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4" Type="http://schemas.openxmlformats.org/officeDocument/2006/relationships/oleObject" Target="../embeddings/oleObject32.bin"/><Relationship Id="rId5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9.xml"/><Relationship Id="rId6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0.xml"/><Relationship Id="rId6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6.xml"/><Relationship Id="rId5" Type="http://schemas.openxmlformats.org/officeDocument/2006/relationships/oleObject" Target="../embeddings/oleObject44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7.xml"/><Relationship Id="rId5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8.xml"/><Relationship Id="rId5" Type="http://schemas.openxmlformats.org/officeDocument/2006/relationships/oleObject" Target="../embeddings/oleObject4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49.bin"/><Relationship Id="rId1" Type="http://schemas.openxmlformats.org/officeDocument/2006/relationships/vmlDrawing" Target="../drawings/vmlDrawing2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jpeg"/><Relationship Id="rId4" Type="http://schemas.openxmlformats.org/officeDocument/2006/relationships/oleObject" Target="../embeddings/oleObject50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9.xml"/><Relationship Id="rId5" Type="http://schemas.openxmlformats.org/officeDocument/2006/relationships/oleObject" Target="../embeddings/oleObject5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2.bin"/><Relationship Id="rId1" Type="http://schemas.openxmlformats.org/officeDocument/2006/relationships/vmlDrawing" Target="../drawings/vmlDrawing25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3.bin"/><Relationship Id="rId1" Type="http://schemas.openxmlformats.org/officeDocument/2006/relationships/vmlDrawing" Target="../drawings/vmlDrawing26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1.xml"/><Relationship Id="rId5" Type="http://schemas.openxmlformats.org/officeDocument/2006/relationships/oleObject" Target="../embeddings/oleObject5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8.bin"/><Relationship Id="rId4" Type="http://schemas.openxmlformats.org/officeDocument/2006/relationships/oleObject" Target="../embeddings/oleObject56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2.xml"/><Relationship Id="rId5" Type="http://schemas.openxmlformats.org/officeDocument/2006/relationships/oleObject" Target="../embeddings/oleObject57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3.xml"/><Relationship Id="rId5" Type="http://schemas.openxmlformats.org/officeDocument/2006/relationships/oleObject" Target="../embeddings/oleObject60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1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4.bin"/><Relationship Id="rId4" Type="http://schemas.openxmlformats.org/officeDocument/2006/relationships/oleObject" Target="../embeddings/oleObject62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5.xml"/><Relationship Id="rId5" Type="http://schemas.openxmlformats.org/officeDocument/2006/relationships/oleObject" Target="../embeddings/oleObject63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5.bin"/><Relationship Id="rId1" Type="http://schemas.openxmlformats.org/officeDocument/2006/relationships/vmlDrawing" Target="../drawings/vmlDrawing3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8.bin"/><Relationship Id="rId4" Type="http://schemas.openxmlformats.org/officeDocument/2006/relationships/oleObject" Target="../embeddings/oleObject66.bin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7.xml"/><Relationship Id="rId5" Type="http://schemas.openxmlformats.org/officeDocument/2006/relationships/oleObject" Target="../embeddings/oleObject6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9.bin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9.xml"/><Relationship Id="rId5" Type="http://schemas.openxmlformats.org/officeDocument/2006/relationships/oleObject" Target="../embeddings/oleObject7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333500"/>
            <a:ext cx="848995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p:oleObj spid="_x0000_s2050" name="Equation" r:id="rId4" imgW="1638000" imgH="393480" progId="Equation.DSMT4">
              <p:embed/>
            </p:oleObj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p:oleObj spid="_x0000_s3074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p:oleObj spid="_x0000_s4098" name="Equation" r:id="rId4" imgW="1168400" imgH="457200" progId="Equation.DSMT4">
              <p:embed/>
            </p:oleObj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517945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E[R]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p:oleObj spid="_x0000_s5122" name="Equation" r:id="rId4" imgW="1054100" imgH="419100" progId="Equation.DSMT4">
              <p:embed/>
            </p:oleObj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p:oleObj spid="_x0000_s6146" name="Equation" r:id="rId4" imgW="863280" imgH="419040" progId="Equation.DSMT4">
              <p:embed/>
            </p:oleObj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7170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7171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7174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  <a:endParaRPr lang="en-US" dirty="0" smtClean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p:oleObj spid="_x0000_s8194" name="Equation" r:id="rId4" imgW="990360" imgH="253800" progId="Equation.DSMT4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p:oleObj spid="_x0000_s8196" name="Equation" r:id="rId5" imgW="14097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p:oleObj spid="_x0000_s121858" name="Equation" r:id="rId4" imgW="990600" imgH="2921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p:oleObj spid="_x0000_s121859" name="Equation" r:id="rId5" imgW="152400" imgH="444500" progId="Equation.DSMT4">
                  <p:embed/>
                </p:oleObj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p:oleObj spid="_x0000_s9218" name="Equation" r:id="rId4" imgW="1778000" imgH="6731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p:oleObj spid="_x0000_s9219" name="Equation" r:id="rId5" imgW="825480" imgH="495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p:oleObj spid="_x0000_s10242" name="Equation" r:id="rId4" imgW="1295400" imgH="431800" progId="Equation.DSMT4">
              <p:embed/>
            </p:oleObj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p:oleObj spid="_x0000_s12083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p:oleObj spid="_x0000_s120836" name="Equation" r:id="rId5" imgW="1498320" imgH="304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p:oleObj spid="_x0000_s120837" name="Equation" r:id="rId6" imgW="1270000" imgH="3429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p:oleObj spid="_x0000_s120838" name="Equation" r:id="rId7" imgW="121896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p:oleObj spid="_x0000_s120839" name="Equation" r:id="rId8" imgW="1511280" imgH="3045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p:oleObj spid="_x0000_s108546" name="Equation" r:id="rId4" imgW="1574800" imgH="279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p:oleObj spid="_x0000_s108549" name="Equation" r:id="rId5" imgW="1625400" imgH="33012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1266" name="Equation" r:id="rId4" imgW="914400" imgH="179640" progId="Equation.DSMT4">
              <p:embed/>
            </p:oleObj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7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p:oleObj spid="_x0000_s266242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p:oleObj spid="_x0000_s266243" name="Equation" r:id="rId5" imgW="660400" imgH="241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p:oleObj spid="_x0000_s266244" name="Equation" r:id="rId6" imgW="1155700" imgH="4572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p:oleObj spid="_x0000_s266245" name="Equation" r:id="rId7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p:oleObj spid="_x0000_s266246" name="Equation" r:id="rId8" imgW="1181100" imgH="45720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p:oleObj spid="_x0000_s357378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p:oleObj spid="_x0000_s357379" name="Equation" r:id="rId5" imgW="660400" imgH="2413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p:oleObj spid="_x0000_s357380" name="Equation" r:id="rId6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p:oleObj spid="_x0000_s357381" name="Equation" r:id="rId7" imgW="1016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p:oleObj spid="_x0000_s357382" name="Equation" r:id="rId8" imgW="774700" imgH="266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p:oleObj spid="_x0000_s359426" name="Equation" r:id="rId4" imgW="1524000" imgH="3175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p:oleObj spid="_x0000_s359427" name="Equation" r:id="rId5" imgW="2146300" imgH="2921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p:oleObj spid="_x0000_s359428" name="Equation" r:id="rId6" imgW="546100" imgH="2413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p:oleObj spid="_x0000_s359429" name="Equation" r:id="rId7" imgW="1905000" imgH="49530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  <a:endParaRPr lang="en-US" sz="5400" dirty="0" smtClean="0">
                <a:solidFill>
                  <a:srgbClr val="0000E5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p:oleObj spid="_x0000_s359430" name="Equation" r:id="rId8" imgW="469900" imgH="2413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p:oleObj spid="_x0000_s270338" name="Equation" r:id="rId5" imgW="1282700" imgH="495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p:oleObj spid="_x0000_s109570" name="Equation" r:id="rId4" imgW="2209680" imgH="48240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p:oleObj spid="_x0000_s212999" name="Equation" r:id="rId5" imgW="1295400" imgH="469900" progId="Equation.DSMT4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p:oleObj spid="_x0000_s213001" name="Equation" r:id="rId6" imgW="18288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p:oleObj spid="_x0000_s319494" name="Equation" r:id="rId4" imgW="1828800" imgH="469900" progId="Equation.DSMT4">
              <p:embed/>
            </p:oleObj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p:oleObj spid="_x0000_s319498" name="Equation" r:id="rId6" imgW="1638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p:oleObj spid="_x0000_s323588" name="Equation" r:id="rId5" imgW="1638300" imgH="469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p:oleObj spid="_x0000_s312322" name="Equation" r:id="rId3" imgW="1790700" imgH="4699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p:oleObj spid="_x0000_s317442" name="Equation" r:id="rId4" imgW="1524000" imgH="469900" progId="Equation.DSMT4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p:oleObj spid="_x0000_s317443" name="Equation" r:id="rId5" imgW="1943100" imgH="228600" progId="Equation.DSMT4">
              <p:embed/>
            </p:oleObj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p:oleObj spid="_x0000_s313346" name="Equation" r:id="rId3" imgW="19812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p:oleObj spid="_x0000_s314370" name="Equation" r:id="rId3" imgW="19558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p:oleObj spid="_x0000_s144388" name="Equation" r:id="rId4" imgW="1295400" imgH="355600" progId="Equation.DSMT4">
              <p:embed/>
            </p:oleObj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44387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p:oleObj spid="_x0000_s187394" name="Equation" r:id="rId4" imgW="1143000" imgH="419040" progId="Equation.DSMT4">
              <p:embed/>
            </p:oleObj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87395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p:oleObj spid="_x0000_s187396" name="Equation" r:id="rId6" imgW="10922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p:oleObj spid="_x0000_s168962" name="Equation" r:id="rId4" imgW="1473200" imgH="393700" progId="Equation.DSMT4">
              <p:embed/>
            </p:oleObj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p:oleObj spid="_x0000_s168964" name="Equation" r:id="rId5" imgW="16256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p:oleObj spid="_x0000_s185347" name="Equation" r:id="rId4" imgW="1625600" imgH="393700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p:oleObj spid="_x0000_s146436" name="Equation" r:id="rId4" imgW="673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p:oleObj spid="_x0000_s146434" name="Equation" r:id="rId5" imgW="1968480" imgH="50796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p:oleObj spid="_x0000_s146435" name="Equation" r:id="rId6" imgW="1904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p:oleObj spid="_x0000_s209922" name="Equation" r:id="rId3" imgW="1790700" imgH="546100" progId="Equation.DSMT4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p:oleObj spid="_x0000_s150531" name="Equation" r:id="rId4" imgW="2336800" imgH="6731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p:oleObj spid="_x0000_s150532" name="Equation" r:id="rId5" imgW="2527300" imgH="571500" progId="Equation.DSMT4">
              <p:embed/>
            </p:oleObj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p:oleObj spid="_x0000_s150533" name="Equation" r:id="rId6" imgW="787320" imgH="44424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p:oleObj spid="_x0000_s154626" name="Equation" r:id="rId4" imgW="1765080" imgH="279360" progId="Equation.DSMT4">
              <p:embed/>
            </p:oleObj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p:oleObj spid="_x0000_s154627" name="Equation" r:id="rId5" imgW="1714500" imgH="5969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p:oleObj spid="_x0000_s1030" name="Equation" r:id="rId4" imgW="1041400" imgH="355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1031" name="Equation" r:id="rId5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9048</TotalTime>
  <Words>2322</Words>
  <Application>Microsoft Macintosh PowerPoint</Application>
  <PresentationFormat>On-screen Show (4:3)</PresentationFormat>
  <Paragraphs>412</Paragraphs>
  <Slides>65</Slides>
  <Notes>61</Notes>
  <HiddenSlides>36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MathType 6.0 Equation</vt:lpstr>
      <vt:lpstr>Slide 1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Improving the Markov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Slide 37</vt:lpstr>
      <vt:lpstr>Slide 38</vt:lpstr>
      <vt:lpstr>Calculating Variance</vt:lpstr>
      <vt:lpstr>Slide 40</vt:lpstr>
      <vt:lpstr>Mean Time to Failure</vt:lpstr>
      <vt:lpstr>Calculating Variance</vt:lpstr>
      <vt:lpstr>Slide 43</vt:lpstr>
      <vt:lpstr>Slide 44</vt:lpstr>
      <vt:lpstr>Slide 45</vt:lpstr>
      <vt:lpstr>Repeated Trials</vt:lpstr>
      <vt:lpstr>Repeated Trials</vt:lpstr>
      <vt:lpstr>Repeated Trials</vt:lpstr>
      <vt:lpstr>Slide 49</vt:lpstr>
      <vt:lpstr>Repeated Trials</vt:lpstr>
      <vt:lpstr>Slide 51</vt:lpstr>
      <vt:lpstr>Slide 52</vt:lpstr>
      <vt:lpstr>Repeated Trials</vt:lpstr>
      <vt:lpstr>Slide 54</vt:lpstr>
      <vt:lpstr>Slide 55</vt:lpstr>
      <vt:lpstr>Slide 56</vt:lpstr>
      <vt:lpstr>Slide 57</vt:lpstr>
      <vt:lpstr>Repeated Trials</vt:lpstr>
      <vt:lpstr>Slide 59</vt:lpstr>
      <vt:lpstr>Repeated Trials</vt:lpstr>
      <vt:lpstr>Repeated Trials</vt:lpstr>
      <vt:lpstr>Analysis of the Proof</vt:lpstr>
      <vt:lpstr>Pairwise Independent Sampling</vt:lpstr>
      <vt:lpstr>Pairwise Independent Sampling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1245</cp:revision>
  <cp:lastPrinted>2009-12-05T05:50:43Z</cp:lastPrinted>
  <dcterms:created xsi:type="dcterms:W3CDTF">2010-05-04T12:37:05Z</dcterms:created>
  <dcterms:modified xsi:type="dcterms:W3CDTF">2010-05-04T15:11:06Z</dcterms:modified>
</cp:coreProperties>
</file>