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37.bin" ContentType="application/vnd.openxmlformats-officedocument.oleObject"/>
  <Override PartName="/ppt/notesSlides/notesSlide41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1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4.bin" ContentType="application/vnd.openxmlformats-officedocument.oleObject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44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56" r:id="rId25"/>
    <p:sldId id="358" r:id="rId26"/>
    <p:sldId id="326" r:id="rId27"/>
    <p:sldId id="327" r:id="rId28"/>
    <p:sldId id="357" r:id="rId29"/>
    <p:sldId id="329" r:id="rId30"/>
    <p:sldId id="331" r:id="rId31"/>
    <p:sldId id="36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59" r:id="rId45"/>
    <p:sldId id="345" r:id="rId46"/>
    <p:sldId id="346" r:id="rId47"/>
    <p:sldId id="347" r:id="rId48"/>
    <p:sldId id="348" r:id="rId49"/>
    <p:sldId id="361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20" d="100"/>
          <a:sy n="120" d="100"/>
        </p:scale>
        <p:origin x="-552" y="-11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0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5.fntdata"/><Relationship Id="rId60" Type="http://schemas.openxmlformats.org/officeDocument/2006/relationships/font" Target="fonts/font1.fntdata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4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font" Target="fonts/font10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3.fntdata"/><Relationship Id="rId66" Type="http://schemas.openxmlformats.org/officeDocument/2006/relationships/font" Target="fonts/font7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6.fntdata"/><Relationship Id="rId67" Type="http://schemas.openxmlformats.org/officeDocument/2006/relationships/font" Target="fonts/font8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2.fntdata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9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pict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2859560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6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6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0"/>
              <a:t>TexPoint fonts used in EMF. </a:t>
            </a:r>
          </a:p>
          <a:p>
            <a:r>
              <a:rPr lang="en-US" i="0"/>
              <a:t>Read the TexPoint manual before you delete this box.: A</a:t>
            </a:r>
            <a:r>
              <a:rPr lang="en-US" i="0">
                <a:latin typeface="eusm10" pitchFamily="34" charset="0"/>
              </a:rPr>
              <a:t>A</a:t>
            </a:r>
            <a:r>
              <a:rPr lang="en-US" i="0">
                <a:latin typeface="eurm10" pitchFamily="34" charset="0"/>
              </a:rPr>
              <a:t>A</a:t>
            </a:r>
            <a:r>
              <a:rPr lang="en-US" i="0">
                <a:latin typeface="eufm10" pitchFamily="34" charset="0"/>
              </a:rPr>
              <a:t>A</a:t>
            </a:r>
            <a:r>
              <a:rPr lang="en-US" i="0">
                <a:latin typeface="cmex10" pitchFamily="34" charset="0"/>
              </a:rPr>
              <a:t>A</a:t>
            </a:r>
            <a:r>
              <a:rPr lang="en-US" i="0">
                <a:latin typeface="cmsy10" pitchFamily="34" charset="0"/>
              </a:rPr>
              <a:t>A</a:t>
            </a:r>
            <a:r>
              <a:rPr lang="en-US" i="0">
                <a:latin typeface="Helvetica" pitchFamily="34" charset="0"/>
              </a:rPr>
              <a:t>A</a:t>
            </a:r>
            <a:r>
              <a:rPr lang="en-US" i="0">
                <a:latin typeface="euex10" pitchFamily="34" charset="0"/>
              </a:rPr>
              <a:t>A</a:t>
            </a:r>
            <a:endParaRPr lang="en-US" i="0">
              <a:latin typeface="cmsy10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7744428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>
                <a:latin typeface="Comic Sans MS" pitchFamily="66" charset="0"/>
              </a:rPr>
              <a:t> Space station Mir</a:t>
            </a:r>
          </a:p>
          <a:p>
            <a:r>
              <a:rPr lang="en-US" sz="4400" i="0" dirty="0">
                <a:latin typeface="Comic Sans MS" pitchFamily="66" charset="0"/>
              </a:rPr>
              <a:t>say </a:t>
            </a:r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After 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9196791-36AF-407D-9527-253971E27E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B</a:t>
            </a:r>
            <a:r>
              <a:rPr lang="en-US" baseline="-25000" dirty="0" smtClean="0"/>
              <a:t>  </a:t>
            </a:r>
            <a:r>
              <a:rPr lang="en-US" dirty="0" smtClean="0"/>
              <a:t>are independent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</a:t>
            </a:r>
            <a:r>
              <a:rPr lang="en-US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12457" y="1624013"/>
          <a:ext cx="7278706" cy="1980833"/>
        </p:xfrm>
        <a:graphic>
          <a:graphicData uri="http://schemas.openxmlformats.org/presentationml/2006/ole">
            <p:oleObj spid="_x0000_s455682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39618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743200"/>
            <a:ext cx="6857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where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smtClean="0">
                <a:latin typeface="+mj-lt"/>
              </a:rPr>
              <a:t> is indicator</a:t>
            </a:r>
          </a:p>
          <a:p>
            <a:r>
              <a:rPr lang="en-US" sz="5400" i="0" dirty="0" smtClean="0">
                <a:latin typeface="+mj-lt"/>
              </a:rPr>
              <a:t>for </a:t>
            </a:r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5400" i="0" dirty="0" smtClean="0">
                <a:latin typeface="+mj-lt"/>
              </a:rPr>
              <a:t> on </a:t>
            </a:r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th</a:t>
            </a:r>
            <a:r>
              <a:rPr lang="en-US" sz="5400" i="0" dirty="0" smtClean="0">
                <a:latin typeface="+mj-lt"/>
              </a:rPr>
              <a:t> flip</a:t>
            </a:r>
          </a:p>
          <a:p>
            <a:pPr algn="ctr"/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] </a:t>
            </a:r>
            <a:r>
              <a:rPr lang="en-US" sz="5400" i="0" dirty="0" smtClean="0">
                <a:latin typeface="Comic Sans MS"/>
              </a:rPr>
              <a:t>=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 p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62000" y="3505200"/>
          <a:ext cx="7761382" cy="2056195"/>
        </p:xfrm>
        <a:graphic>
          <a:graphicData uri="http://schemas.openxmlformats.org/presentationml/2006/ole">
            <p:oleObj spid="_x0000_s241667" name="Equation" r:id="rId5" imgW="191736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1371600"/>
            <a:ext cx="4572000" cy="4191000"/>
            <a:chOff x="381000" y="1371600"/>
            <a:chExt cx="4572000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81000" y="1371600"/>
              <a:ext cx="2743200" cy="12954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</a:t>
            </a:r>
            <a:r>
              <a:rPr lang="en-US" sz="4000" dirty="0" smtClean="0"/>
              <a:t>#hats returned </a:t>
            </a:r>
            <a:endParaRPr lang="en-US" sz="40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</a:t>
            </a:r>
            <a:r>
              <a:rPr lang="en-US" sz="4000" dirty="0" smtClean="0"/>
              <a:t>#hats returned </a:t>
            </a:r>
            <a:endParaRPr lang="en-US" sz="4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</a:t>
            </a:r>
            <a:r>
              <a:rPr lang="en-US" sz="4000" dirty="0" smtClean="0"/>
              <a:t>#hats returned 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1960</Words>
  <Application>Microsoft Macintosh PowerPoint</Application>
  <PresentationFormat>On-screen Show (4:3)</PresentationFormat>
  <Paragraphs>387</Paragraphs>
  <Slides>56</Slides>
  <Notes>56</Notes>
  <HiddenSlides>25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Mean Time to Failure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Expectation of indicator I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Expected time to Gamble</vt:lpstr>
      <vt:lpstr>Expected time to Gamble</vt:lpstr>
      <vt:lpstr>Linearity of Expectation</vt:lpstr>
      <vt:lpstr>Linearity of Expectation</vt:lpstr>
      <vt:lpstr>Indicator Variables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65</cp:revision>
  <cp:lastPrinted>2009-12-04T17:34:46Z</cp:lastPrinted>
  <dcterms:created xsi:type="dcterms:W3CDTF">2010-05-04T15:21:58Z</dcterms:created>
  <dcterms:modified xsi:type="dcterms:W3CDTF">2010-05-04T15:54:25Z</dcterms:modified>
</cp:coreProperties>
</file>