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21" r:id="rId27"/>
    <p:sldId id="750" r:id="rId28"/>
    <p:sldId id="722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9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8.fntdata"/><Relationship Id="rId60" Type="http://schemas.openxmlformats.org/officeDocument/2006/relationships/font" Target="fonts/font4.fntdata"/><Relationship Id="rId39" Type="http://schemas.openxmlformats.org/officeDocument/2006/relationships/slide" Target="slides/slide38.xml"/><Relationship Id="rId70" Type="http://schemas.openxmlformats.org/officeDocument/2006/relationships/font" Target="fonts/font14.fntdata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font" Target="fonts/font1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tableStyles" Target="tableStyles.xml"/><Relationship Id="rId50" Type="http://schemas.openxmlformats.org/officeDocument/2006/relationships/slide" Target="slides/slide49.xml"/><Relationship Id="rId77" Type="http://schemas.openxmlformats.org/officeDocument/2006/relationships/font" Target="fonts/font21.fntdata"/><Relationship Id="rId63" Type="http://schemas.openxmlformats.org/officeDocument/2006/relationships/font" Target="fonts/font7.fntdata"/><Relationship Id="rId17" Type="http://schemas.openxmlformats.org/officeDocument/2006/relationships/slide" Target="slides/slide16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font" Target="fonts/font15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2.fntdata"/><Relationship Id="rId42" Type="http://schemas.openxmlformats.org/officeDocument/2006/relationships/slide" Target="slides/slide41.xml"/><Relationship Id="rId73" Type="http://schemas.openxmlformats.org/officeDocument/2006/relationships/font" Target="fonts/font17.fntdata"/><Relationship Id="rId89" Type="http://schemas.openxmlformats.org/officeDocument/2006/relationships/theme" Target="theme/theme1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font" Target="fonts/font26.fntdata"/><Relationship Id="rId69" Type="http://schemas.openxmlformats.org/officeDocument/2006/relationships/font" Target="fonts/font1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1.fntdata"/><Relationship Id="rId59" Type="http://schemas.openxmlformats.org/officeDocument/2006/relationships/font" Target="fonts/font3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6.fntdata"/><Relationship Id="rId66" Type="http://schemas.openxmlformats.org/officeDocument/2006/relationships/font" Target="fonts/font10.fntdata"/><Relationship Id="rId36" Type="http://schemas.openxmlformats.org/officeDocument/2006/relationships/slide" Target="slides/slide35.xml"/><Relationship Id="rId7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75" Type="http://schemas.openxmlformats.org/officeDocument/2006/relationships/font" Target="fonts/font19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9.fntdata"/><Relationship Id="rId67" Type="http://schemas.openxmlformats.org/officeDocument/2006/relationships/font" Target="fonts/font11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font" Target="fonts/font20.fntdata"/><Relationship Id="rId79" Type="http://schemas.openxmlformats.org/officeDocument/2006/relationships/font" Target="fonts/font2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3" Type="http://schemas.openxmlformats.org/officeDocument/2006/relationships/slide" Target="slides/slide2.xml"/><Relationship Id="rId86" Type="http://schemas.openxmlformats.org/officeDocument/2006/relationships/tags" Target="tags/tag1.xml"/><Relationship Id="rId23" Type="http://schemas.openxmlformats.org/officeDocument/2006/relationships/slide" Target="slides/slide22.xml"/><Relationship Id="rId61" Type="http://schemas.openxmlformats.org/officeDocument/2006/relationships/font" Target="fonts/font5.fntdata"/><Relationship Id="rId53" Type="http://schemas.openxmlformats.org/officeDocument/2006/relationships/slide" Target="slides/slide52.xml"/><Relationship Id="rId84" Type="http://schemas.openxmlformats.org/officeDocument/2006/relationships/font" Target="fonts/font2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2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font" Target="fonts/font27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font" Target="fonts/font22.fntdata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3" Type="http://schemas.openxmlformats.org/officeDocument/2006/relationships/image" Target="../media/image6.pict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616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5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strings in</a:t>
            </a:r>
            <a:r>
              <a:rPr lang="en-US" sz="4000" b="1" dirty="0" smtClean="0">
                <a:solidFill>
                  <a:srgbClr val="0000FF"/>
                </a:solidFill>
              </a:rPr>
              <a:t> 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 Clause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0)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n+1)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b="1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4)</a:t>
            </a:r>
          </a:p>
          <a:p>
            <a:pPr>
              <a:buFontTx/>
              <a:buNone/>
            </a:pPr>
            <a:r>
              <a:rPr lang="en-US" sz="4800" dirty="0" smtClean="0"/>
              <a:t>        = 4 + </a:t>
            </a:r>
            <a:r>
              <a:rPr lang="en-US" sz="4800" dirty="0" err="1" smtClean="0"/>
              <a:t>loggy</a:t>
            </a:r>
            <a:r>
              <a:rPr lang="en-US" sz="4800" dirty="0" smtClean="0"/>
              <a:t>(4) = 4 + 3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953500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(4,4)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smtClean="0">
                <a:sym typeface="Euclid Symbol"/>
              </a:rPr>
              <a:t>3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</TotalTime>
  <Words>2642</Words>
  <Application>Microsoft Macintosh PowerPoint</Application>
  <PresentationFormat>On-screen Show (4:3)</PresentationFormat>
  <Paragraphs>474</Paragraphs>
  <Slides>53</Slides>
  <Notes>32</Notes>
  <HiddenSlides>29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functions</vt:lpstr>
      <vt:lpstr>Recursive function on M</vt:lpstr>
      <vt:lpstr>recursive function on  N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1295</cp:revision>
  <dcterms:created xsi:type="dcterms:W3CDTF">2010-03-02T20:47:53Z</dcterms:created>
  <dcterms:modified xsi:type="dcterms:W3CDTF">2010-03-02T20:48:16Z</dcterms:modified>
</cp:coreProperties>
</file>