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7.bin" ContentType="application/vnd.openxmlformats-officedocument.oleObject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59" r:id="rId31"/>
    <p:sldId id="511" r:id="rId32"/>
    <p:sldId id="516" r:id="rId33"/>
    <p:sldId id="514" r:id="rId34"/>
    <p:sldId id="521" r:id="rId35"/>
    <p:sldId id="525" r:id="rId36"/>
    <p:sldId id="526" r:id="rId37"/>
    <p:sldId id="534" r:id="rId38"/>
    <p:sldId id="536" r:id="rId39"/>
    <p:sldId id="537" r:id="rId40"/>
    <p:sldId id="538" r:id="rId41"/>
    <p:sldId id="437" r:id="rId42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88501" autoAdjust="0"/>
  </p:normalViewPr>
  <p:slideViewPr>
    <p:cSldViewPr showGuides="1">
      <p:cViewPr varScale="1">
        <p:scale>
          <a:sx n="102" d="100"/>
          <a:sy n="102" d="100"/>
        </p:scale>
        <p:origin x="-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11F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11F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11F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11F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18,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5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6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3340"/>
                          <a:ext cx="1635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6" imgW="685800" imgH="228600" progId="Equation.DSMT4">
                    <p:embed/>
                  </p:oleObj>
                </mc:Choice>
                <mc:Fallback>
                  <p:oleObj name="Equation" r:id="rId6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43"/>
                          <a:ext cx="184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836"/>
                          <a:ext cx="2077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816100"/>
                        <a:ext cx="4370387" cy="197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1015920" imgH="558720" progId="Equation.DSMT4">
                  <p:embed/>
                </p:oleObj>
              </mc:Choice>
              <mc:Fallback>
                <p:oleObj name="Equation" r:id="rId6" imgW="10159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36713"/>
                        <a:ext cx="4318000" cy="237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00513"/>
                        <a:ext cx="77771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1726920" imgH="799920" progId="Equation.DSMT4">
                  <p:embed/>
                </p:oleObj>
              </mc:Choice>
              <mc:Fallback>
                <p:oleObj name="Equation" r:id="rId4" imgW="172692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69963"/>
                        <a:ext cx="6924675" cy="320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024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8" imgW="927000" imgH="279360" progId="Equation.DSMT4">
                    <p:embed/>
                  </p:oleObj>
                </mc:Choice>
                <mc:Fallback>
                  <p:oleObj name="Equation" r:id="rId8" imgW="92700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309"/>
                          <a:ext cx="2555" cy="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1269720" imgH="253800" progId="Equation.DSMT4">
                  <p:embed/>
                </p:oleObj>
              </mc:Choice>
              <mc:Fallback>
                <p:oleObj name="Equation" r:id="rId4" imgW="12697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219200"/>
                        <a:ext cx="64865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6" imgW="1485720" imgH="469800" progId="Equation.DSMT4">
                  <p:embed/>
                </p:oleObj>
              </mc:Choice>
              <mc:Fallback>
                <p:oleObj name="Equation" r:id="rId6" imgW="14857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499350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65150" y="1133475"/>
          <a:ext cx="3176588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133475"/>
                        <a:ext cx="3176588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1598613" y="3079750"/>
          <a:ext cx="6859587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4" name="Equation" r:id="rId6" imgW="1358900" imgH="508000" progId="Equation.DSMT4">
                  <p:embed/>
                </p:oleObj>
              </mc:Choice>
              <mc:Fallback>
                <p:oleObj name="Equation" r:id="rId6" imgW="13589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079750"/>
                        <a:ext cx="6859587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440333D2-3154-4D4B-AAB9-AB5679BA8A30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83D78B86-54BD-4C40-B154-E0B4BEB7EE49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4C514721-E3EC-4B85-8650-9EFC25B0A1F3}" type="slidenum">
              <a:rPr lang="en-US" smtClean="0"/>
              <a:pPr/>
              <a:t>32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4" imgW="1816100" imgH="355600" progId="Equation.DSMT4">
                  <p:embed/>
                </p:oleObj>
              </mc:Choice>
              <mc:Fallback>
                <p:oleObj name="Equation" r:id="rId4" imgW="18161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945312" cy="135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6" imgW="1905000" imgH="355600" progId="Equation.DSMT4">
                  <p:embed/>
                </p:oleObj>
              </mc:Choice>
              <mc:Fallback>
                <p:oleObj name="Equation" r:id="rId6" imgW="190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95600"/>
                        <a:ext cx="66627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8" imgW="2552700" imgH="355600" progId="Equation.DSMT4">
                  <p:embed/>
                </p:oleObj>
              </mc:Choice>
              <mc:Fallback>
                <p:oleObj name="Equation" r:id="rId8" imgW="25527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91000"/>
                        <a:ext cx="9029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1C6CC27F-483A-4597-93E2-2507BF4D26FA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EE72DA5D-3DEF-4C80-901B-C90E7DA44CDF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F2B5C290-49D6-4196-9C46-6D46DFD52E56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0715C8B-F559-445D-AD56-1F65FAD9BF58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1—3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D3E07E47-E477-4335-BC04-9807100DBDC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9714</TotalTime>
  <Words>1771</Words>
  <Application>Microsoft Macintosh PowerPoint</Application>
  <PresentationFormat>On-screen Show (4:3)</PresentationFormat>
  <Paragraphs>303</Paragraphs>
  <Slides>41</Slides>
  <Notes>41</Notes>
  <HiddenSlides>15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Comic Sans MS</vt:lpstr>
      <vt:lpstr>Euclid Symbol</vt:lpstr>
      <vt:lpstr>Euclid Extra</vt:lpstr>
      <vt:lpstr>6.042 Lecture Template</vt:lpstr>
      <vt:lpstr>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Inclusion-Exclusion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1700</cp:revision>
  <dcterms:created xsi:type="dcterms:W3CDTF">2011-04-15T20:23:54Z</dcterms:created>
  <dcterms:modified xsi:type="dcterms:W3CDTF">2011-11-08T01:15:08Z</dcterms:modified>
</cp:coreProperties>
</file>