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10" r:id="rId13"/>
    <p:sldId id="705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5638" autoAdjust="0"/>
  </p:normalViewPr>
  <p:slideViewPr>
    <p:cSldViewPr showGuides="1">
      <p:cViewPr>
        <p:scale>
          <a:sx n="103" d="100"/>
          <a:sy n="103" d="100"/>
        </p:scale>
        <p:origin x="-36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Then 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01632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5400" dirty="0"/>
              <a:t>f</a:t>
            </a:r>
            <a:r>
              <a:rPr lang="en-US" sz="5400" dirty="0" smtClean="0"/>
              <a:t>ollows from Swap Lemma:</a:t>
            </a:r>
          </a:p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7078"/>
              </p:ext>
            </p:extLst>
          </p:nvPr>
        </p:nvGraphicFramePr>
        <p:xfrm>
          <a:off x="1524000" y="34290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min-gray.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181</Paragraphs>
  <Slides>28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2017-10-22T23:08:47Z</dcterms:modified>
</cp:coreProperties>
</file>