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34" r:id="rId35"/>
    <p:sldId id="435" r:id="rId36"/>
    <p:sldId id="412" r:id="rId37"/>
    <p:sldId id="259" r:id="rId38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1472" y="-10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21,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>
                <a:latin typeface="Comic Sans MS" pitchFamily="66" charset="0"/>
              </a:rPr>
              <a:t>Partial </a:t>
            </a:r>
            <a:r>
              <a:rPr lang="en-US" sz="8000" b="1" dirty="0" smtClean="0">
                <a:latin typeface="Comic Sans MS" pitchFamily="66" charset="0"/>
              </a:rPr>
              <a:t>Orders </a:t>
            </a:r>
            <a:r>
              <a:rPr lang="en-US" sz="7200" b="1" dirty="0" smtClean="0">
                <a:latin typeface="Comic Sans MS" pitchFamily="66" charset="0"/>
              </a:rPr>
              <a:t>&amp;</a:t>
            </a:r>
            <a:r>
              <a:rPr lang="en-US" sz="8000" b="1" dirty="0" smtClean="0">
                <a:latin typeface="Comic Sans MS" pitchFamily="66" charset="0"/>
              </a:rPr>
              <a:t> Equivalence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latin typeface="Comic Sans MS" pitchFamily="66" charset="0"/>
              </a:rPr>
              <a:t>Relations</a:t>
            </a:r>
            <a:endParaRPr lang="en-US" sz="80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Equation" r:id="rId3" imgW="1879600" imgH="482600" progId="Equation.DSMT4">
                  <p:embed/>
                </p:oleObj>
              </mc:Choice>
              <mc:Fallback>
                <p:oleObj name="Equation" r:id="rId3" imgW="1879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200400"/>
                        <a:ext cx="7916863" cy="203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xmlns:p14="http://schemas.microsoft.com/office/powerpoint/2010/main" spd="slow">
    <p:cut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4648478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Total</a:t>
            </a:r>
          </a:p>
          <a:p>
            <a:pPr algn="ctr"/>
            <a:r>
              <a:rPr lang="en-US" sz="3600" dirty="0" smtClean="0"/>
              <a:t>(looks like a path/chain)</a:t>
            </a:r>
            <a:endParaRPr lang="en-US" sz="3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1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2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3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714</Words>
  <Application>Microsoft Macintosh PowerPoint</Application>
  <PresentationFormat>On-screen Show (4:3)</PresentationFormat>
  <Paragraphs>208</Paragraphs>
  <Slides>37</Slides>
  <Notes>34</Notes>
  <HiddenSlides>21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PowerPoint Presentation</vt:lpstr>
      <vt:lpstr>the subset relation ⊆</vt:lpstr>
      <vt:lpstr>PowerPoint Presentation</vt:lpstr>
      <vt:lpstr>PowerPoint Presentation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PowerPoint Presentation</vt:lpstr>
      <vt:lpstr>A/Antisymmetry</vt:lpstr>
      <vt:lpstr>Reflexivity</vt:lpstr>
      <vt:lpstr>Weak Partial Order</vt:lpstr>
      <vt:lpstr>weak partial orders</vt:lpstr>
      <vt:lpstr>Graphical Properties of Relations</vt:lpstr>
      <vt:lpstr>Graphical Properties of Relations</vt:lpstr>
      <vt:lpstr>Team Problems</vt:lpstr>
      <vt:lpstr>total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238</cp:revision>
  <cp:lastPrinted>2011-03-14T11:47:18Z</cp:lastPrinted>
  <dcterms:created xsi:type="dcterms:W3CDTF">2011-03-14T11:24:59Z</dcterms:created>
  <dcterms:modified xsi:type="dcterms:W3CDTF">2011-10-13T02:57:50Z</dcterms:modified>
</cp:coreProperties>
</file>