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990" r:id="rId2"/>
    <p:sldId id="783" r:id="rId3"/>
    <p:sldId id="798" r:id="rId4"/>
    <p:sldId id="800" r:id="rId5"/>
    <p:sldId id="801" r:id="rId6"/>
    <p:sldId id="799" r:id="rId7"/>
    <p:sldId id="1015" r:id="rId8"/>
    <p:sldId id="1029" r:id="rId9"/>
    <p:sldId id="1026" r:id="rId10"/>
    <p:sldId id="1033" r:id="rId11"/>
    <p:sldId id="1034" r:id="rId12"/>
    <p:sldId id="1035" r:id="rId13"/>
    <p:sldId id="1036" r:id="rId14"/>
    <p:sldId id="1037" r:id="rId15"/>
    <p:sldId id="1038" r:id="rId16"/>
    <p:sldId id="1039" r:id="rId17"/>
    <p:sldId id="1040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3" d="100"/>
          <a:sy n="143" d="100"/>
        </p:scale>
        <p:origin x="-736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  <a:endParaRPr lang="en-US" sz="115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87207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of a 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connected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</a:t>
            </a:r>
            <a:r>
              <a:rPr lang="en-US" sz="4400" dirty="0" smtClean="0"/>
              <a:t>edge :</a:t>
            </a:r>
            <a:r>
              <a:rPr lang="en-US" sz="4400" dirty="0" smtClean="0"/>
              <a:t>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12808</TotalTime>
  <Words>361</Words>
  <Application>Microsoft Macintosh PowerPoint</Application>
  <PresentationFormat>On-screen Show (4:3)</PresentationFormat>
  <Paragraphs>161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PowerPoint Presentation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1393</cp:revision>
  <cp:lastPrinted>2012-03-19T05:16:51Z</cp:lastPrinted>
  <dcterms:created xsi:type="dcterms:W3CDTF">2011-03-31T17:09:19Z</dcterms:created>
  <dcterms:modified xsi:type="dcterms:W3CDTF">2012-03-22T23:35:16Z</dcterms:modified>
</cp:coreProperties>
</file>