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257" r:id="rId3"/>
    <p:sldId id="333" r:id="rId4"/>
    <p:sldId id="363" r:id="rId5"/>
    <p:sldId id="364" r:id="rId6"/>
    <p:sldId id="380" r:id="rId7"/>
  </p:sldIdLst>
  <p:sldSz cx="9144000" cy="6858000" type="screen4x3"/>
  <p:notesSz cx="9601200" cy="73152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617" autoAdjust="0"/>
  </p:normalViewPr>
  <p:slideViewPr>
    <p:cSldViewPr snapToGrid="0" showGuides="1">
      <p:cViewPr varScale="1">
        <p:scale>
          <a:sx n="146" d="100"/>
          <a:sy n="146" d="100"/>
        </p:scale>
        <p:origin x="-600" y="-112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halting.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3584" y="6515100"/>
            <a:ext cx="1279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halting.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84" y="1310420"/>
            <a:ext cx="8877372" cy="4336258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computable </a:t>
            </a:r>
            <a:r>
              <a:rPr lang="en-US" sz="4400" dirty="0" smtClean="0">
                <a:latin typeface="Comic Sans MS"/>
              </a:rPr>
              <a:t>iff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400" dirty="0" smtClean="0">
                <a:latin typeface="Comic Sans MS"/>
              </a:rPr>
              <a:t> a program that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computes its digits</a:t>
            </a:r>
            <a:r>
              <a:rPr lang="en-US" sz="4400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(Program applied to argument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 </a:t>
            </a:r>
          </a:p>
          <a:p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022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countably many finite </a:t>
            </a:r>
          </a:p>
          <a:p>
            <a:r>
              <a:rPr lang="en-US" sz="4400" dirty="0" smtClean="0"/>
              <a:t>strings over the 256 character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ASCII alphabet.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(List them in order of length.)</a:t>
            </a:r>
          </a:p>
          <a:p>
            <a:r>
              <a:rPr lang="en-US" sz="4400" dirty="0"/>
              <a:t>So only countably </a:t>
            </a:r>
            <a:r>
              <a:rPr lang="en-US" sz="4400" dirty="0" smtClean="0"/>
              <a:t>many programs</a:t>
            </a:r>
            <a:endParaRPr lang="en-US" sz="4400" dirty="0"/>
          </a:p>
          <a:p>
            <a:r>
              <a:rPr lang="en-US" sz="4400" dirty="0"/>
              <a:t>(written in ASCII).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countable</a:t>
            </a:r>
            <a:endParaRPr lang="en-US" b="0" dirty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576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278" y="1512681"/>
            <a:ext cx="7550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So only countably many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computable strings </a:t>
            </a:r>
            <a:r>
              <a:rPr lang="en-US" sz="4400" dirty="0"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rgbClr val="F50802"/>
                </a:solidFill>
              </a:rPr>
              <a:t>on</a:t>
            </a:r>
            <a:r>
              <a:rPr lang="en-US" dirty="0" smtClean="0"/>
              <a:t>computable 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43" y="2956631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uncountable, so there must be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computable strings,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fact, uncountably many!</a:t>
            </a:r>
          </a:p>
          <a:p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10905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3900" dirty="0" smtClean="0">
                <a:solidFill>
                  <a:srgbClr val="F74BE3"/>
                </a:solidFill>
              </a:rPr>
              <a:t>TBA</a:t>
            </a:r>
            <a:endParaRPr lang="en-US" sz="23900" dirty="0">
              <a:solidFill>
                <a:srgbClr val="F74B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5.6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7.1|4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20.4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131</Words>
  <Application>Microsoft Macintosh PowerPoint</Application>
  <PresentationFormat>On-screen Show (4:3)</PresentationFormat>
  <Paragraphs>27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1_Custom Design</vt:lpstr>
      <vt:lpstr>2_Custom Design</vt:lpstr>
      <vt:lpstr>PowerPoint Presentation</vt:lpstr>
      <vt:lpstr>Computable strings in  {0,1}ω</vt:lpstr>
      <vt:lpstr>{ASCII}* is countable</vt:lpstr>
      <vt:lpstr>Noncomputable strings in {0,1}ω</vt:lpstr>
      <vt:lpstr>The Halting Problem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431</cp:revision>
  <cp:lastPrinted>2012-02-26T02:00:09Z</cp:lastPrinted>
  <dcterms:created xsi:type="dcterms:W3CDTF">2011-02-18T03:43:54Z</dcterms:created>
  <dcterms:modified xsi:type="dcterms:W3CDTF">2013-02-26T00:32:48Z</dcterms:modified>
</cp:coreProperties>
</file>