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8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9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0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1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2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612" r:id="rId11"/>
    <p:sldId id="580" r:id="rId12"/>
    <p:sldId id="585" r:id="rId13"/>
    <p:sldId id="597" r:id="rId14"/>
    <p:sldId id="605" r:id="rId15"/>
    <p:sldId id="598" r:id="rId16"/>
    <p:sldId id="600" r:id="rId17"/>
    <p:sldId id="613" r:id="rId18"/>
    <p:sldId id="606" r:id="rId19"/>
    <p:sldId id="608" r:id="rId20"/>
    <p:sldId id="607" r:id="rId21"/>
    <p:sldId id="566" r:id="rId22"/>
    <p:sldId id="616" r:id="rId23"/>
    <p:sldId id="590" r:id="rId24"/>
    <p:sldId id="610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>
        <p:scale>
          <a:sx n="99" d="100"/>
          <a:sy n="99" d="100"/>
        </p:scale>
        <p:origin x="-432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19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16.emf"/><Relationship Id="rId3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6.emf"/><Relationship Id="rId3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9.emf"/><Relationship Id="rId3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2.bin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55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7.bin"/><Relationship Id="rId7" Type="http://schemas.openxmlformats.org/officeDocument/2006/relationships/oleObject" Target="../embeddings/oleObject58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59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4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65.bin"/><Relationship Id="rId14" Type="http://schemas.openxmlformats.org/officeDocument/2006/relationships/image" Target="../media/image3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61.bin"/><Relationship Id="rId7" Type="http://schemas.openxmlformats.org/officeDocument/2006/relationships/oleObject" Target="../embeddings/oleObject62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63.bin"/><Relationship Id="rId10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67.bin"/><Relationship Id="rId7" Type="http://schemas.openxmlformats.org/officeDocument/2006/relationships/oleObject" Target="../embeddings/oleObject68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71.bin"/><Relationship Id="rId7" Type="http://schemas.openxmlformats.org/officeDocument/2006/relationships/oleObject" Target="../embeddings/oleObject72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4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38382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3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82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4" name="Equation" r:id="rId6" imgW="1295400" imgH="596900" progId="Equation.DSMT4">
                  <p:embed/>
                </p:oleObj>
              </mc:Choice>
              <mc:Fallback>
                <p:oleObj name="Equation" r:id="rId6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905000"/>
            <a:ext cx="7696200" cy="25908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8931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5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80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6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375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7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8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sz="4800" dirty="0">
                <a:solidFill>
                  <a:srgbClr val="90096D"/>
                </a:solidFill>
              </a:rPr>
              <a:t>m</a:t>
            </a:r>
            <a:r>
              <a:rPr lang="en-US" sz="4800" dirty="0" smtClean="0">
                <a:solidFill>
                  <a:srgbClr val="90096D"/>
                </a:solidFill>
              </a:rPr>
              <a:t>ember function</a:t>
            </a:r>
          </a:p>
          <a:p>
            <a:r>
              <a:rPr lang="en-US" sz="4800" dirty="0" smtClean="0"/>
              <a:t> </a:t>
            </a: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12664"/>
              </p:ext>
            </p:extLst>
          </p:nvPr>
        </p:nvGraphicFramePr>
        <p:xfrm>
          <a:off x="744538" y="1905000"/>
          <a:ext cx="765333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4" name="Equation" r:id="rId3" imgW="1638300" imgH="558800" progId="Equation.DSMT4">
                  <p:embed/>
                </p:oleObj>
              </mc:Choice>
              <mc:Fallback>
                <p:oleObj name="Equation" r:id="rId3" imgW="1638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905000"/>
                        <a:ext cx="765333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8537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169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2412"/>
              </p:ext>
            </p:extLst>
          </p:nvPr>
        </p:nvGraphicFramePr>
        <p:xfrm>
          <a:off x="3517900" y="1371600"/>
          <a:ext cx="196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7" name="Equation" r:id="rId7" imgW="393700" imgH="304800" progId="Equation.DSMT4">
                  <p:embed/>
                </p:oleObj>
              </mc:Choice>
              <mc:Fallback>
                <p:oleObj name="Equation" r:id="rId7" imgW="393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371600"/>
                        <a:ext cx="196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904473"/>
      </p:ext>
    </p:extLst>
  </p:cSld>
  <p:clrMapOvr>
    <a:masterClrMapping/>
  </p:clrMapOvr>
  <p:transition xmlns:p14="http://schemas.microsoft.com/office/powerpoint/2010/main" spd="slow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87757"/>
              </p:ext>
            </p:extLst>
          </p:nvPr>
        </p:nvGraphicFramePr>
        <p:xfrm>
          <a:off x="1143000" y="1184275"/>
          <a:ext cx="56626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9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84275"/>
                        <a:ext cx="5662612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7525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67822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41478"/>
              </p:ext>
            </p:extLst>
          </p:nvPr>
        </p:nvGraphicFramePr>
        <p:xfrm>
          <a:off x="1443703" y="3683000"/>
          <a:ext cx="6256594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2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703" y="3683000"/>
                        <a:ext cx="6256594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532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59707"/>
              </p:ext>
            </p:extLst>
          </p:nvPr>
        </p:nvGraphicFramePr>
        <p:xfrm>
          <a:off x="1143279" y="1143000"/>
          <a:ext cx="716252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5" name="Equation" r:id="rId4" imgW="1460500" imgH="482600" progId="Equation.DSMT4">
                  <p:embed/>
                </p:oleObj>
              </mc:Choice>
              <mc:Fallback>
                <p:oleObj name="Equation" r:id="rId4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279" y="1143000"/>
                        <a:ext cx="7162521" cy="236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11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7555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3716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8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3192959"/>
            <a:ext cx="4496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</a:t>
            </a:r>
            <a:r>
              <a:rPr lang="en-US" sz="4400" dirty="0" smtClean="0">
                <a:latin typeface="Comic Sans MS" pitchFamily="66" charset="0"/>
              </a:rPr>
              <a:t>istribute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(-1)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|S|</a:t>
            </a:r>
          </a:p>
        </p:txBody>
      </p:sp>
    </p:spTree>
    <p:extLst>
      <p:ext uri="{BB962C8B-B14F-4D97-AF65-F5344CB8AC3E}">
        <p14:creationId xmlns:p14="http://schemas.microsoft.com/office/powerpoint/2010/main" val="177054904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16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688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22419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7258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5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3352800"/>
            <a:ext cx="573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witch order of sums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62413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6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31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9215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70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9780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4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2133600" y="1295400"/>
            <a:ext cx="5867400" cy="2133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131" y="3248561"/>
            <a:ext cx="1574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FF"/>
                </a:solidFill>
                <a:latin typeface="Comic Sans MS" pitchFamily="66" charset="0"/>
              </a:rPr>
              <a:t>#a</a:t>
            </a:r>
          </a:p>
        </p:txBody>
      </p:sp>
    </p:spTree>
    <p:extLst>
      <p:ext uri="{BB962C8B-B14F-4D97-AF65-F5344CB8AC3E}">
        <p14:creationId xmlns:p14="http://schemas.microsoft.com/office/powerpoint/2010/main" val="1830196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719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06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89997"/>
              </p:ext>
            </p:extLst>
          </p:nvPr>
        </p:nvGraphicFramePr>
        <p:xfrm>
          <a:off x="3298825" y="1408113"/>
          <a:ext cx="250031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5" name="Equation" r:id="rId7" imgW="469900" imgH="381000" progId="Equation.DSMT4">
                  <p:embed/>
                </p:oleObj>
              </mc:Choice>
              <mc:Fallback>
                <p:oleObj name="Equation" r:id="rId7" imgW="46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408113"/>
                        <a:ext cx="2500313" cy="2020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0618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6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777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6002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2832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0266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0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828800"/>
            <a:ext cx="849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reak up sum by size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454933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861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644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3627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5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46949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6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92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25558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1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consists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these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k</a:t>
            </a:r>
            <a:r>
              <a:rPr lang="en-US" sz="5400" dirty="0" smtClean="0">
                <a:latin typeface="Comic Sans MS" pitchFamily="66" charset="0"/>
              </a:rPr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094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2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5826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74973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69819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1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one of these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intersections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84203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2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23787"/>
              </p:ext>
            </p:extLst>
          </p:nvPr>
        </p:nvGraphicFramePr>
        <p:xfrm>
          <a:off x="4876800" y="838200"/>
          <a:ext cx="1600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3" name="Equation" r:id="rId11" imgW="419100" imgH="533400" progId="Equation.DSMT4">
                  <p:embed/>
                </p:oleObj>
              </mc:Choice>
              <mc:Fallback>
                <p:oleObj name="Equation" r:id="rId11" imgW="41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838200"/>
                        <a:ext cx="1600200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31069"/>
              </p:ext>
            </p:extLst>
          </p:nvPr>
        </p:nvGraphicFramePr>
        <p:xfrm>
          <a:off x="5943600" y="4821237"/>
          <a:ext cx="101917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4" name="Equation" r:id="rId13" imgW="266700" imgH="533400" progId="Equation.DSMT4">
                  <p:embed/>
                </p:oleObj>
              </mc:Choice>
              <mc:Fallback>
                <p:oleObj name="Equation" r:id="rId13" imgW="266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600" y="4821237"/>
                        <a:ext cx="1019175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2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03533"/>
              </p:ext>
            </p:extLst>
          </p:nvPr>
        </p:nvGraphicFramePr>
        <p:xfrm>
          <a:off x="585787" y="3795713"/>
          <a:ext cx="665321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4" name="Equation" r:id="rId7" imgW="1447800" imgH="533400" progId="Equation.DSMT4">
                  <p:embed/>
                </p:oleObj>
              </mc:Choice>
              <mc:Fallback>
                <p:oleObj name="Equation" r:id="rId7" imgW="144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87" y="3795713"/>
                        <a:ext cx="665321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39208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5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3733800"/>
            <a:ext cx="1905000" cy="2514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9007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796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53487"/>
              </p:ext>
            </p:extLst>
          </p:nvPr>
        </p:nvGraphicFramePr>
        <p:xfrm>
          <a:off x="1069975" y="3795713"/>
          <a:ext cx="630396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5" name="Equation" r:id="rId7" imgW="1371600" imgH="533400" progId="Equation.DSMT4">
                  <p:embed/>
                </p:oleObj>
              </mc:Choice>
              <mc:Fallback>
                <p:oleObj name="Equation" r:id="rId7" imgW="1371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975" y="3795713"/>
                        <a:ext cx="630396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22206"/>
              </p:ext>
            </p:extLst>
          </p:nvPr>
        </p:nvGraphicFramePr>
        <p:xfrm>
          <a:off x="685800" y="1828800"/>
          <a:ext cx="4651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6" name="Equation" r:id="rId9" imgW="774700" imgH="254000" progId="Equation.DSMT4">
                  <p:embed/>
                </p:oleObj>
              </mc:Choice>
              <mc:Fallback>
                <p:oleObj name="Equation" r:id="rId9" imgW="774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46513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66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0" y="3733800"/>
            <a:ext cx="914400" cy="2590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94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2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3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6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7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6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7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8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9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09735"/>
              </p:ext>
            </p:extLst>
          </p:nvPr>
        </p:nvGraphicFramePr>
        <p:xfrm>
          <a:off x="5399088" y="1447800"/>
          <a:ext cx="13636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0" name="Equation" r:id="rId4" imgW="266700" imgH="177800" progId="Equation.DSMT4">
                  <p:embed/>
                </p:oleObj>
              </mc:Choice>
              <mc:Fallback>
                <p:oleObj name="Equation" r:id="rId4" imgW="2667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447800"/>
                        <a:ext cx="13636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00706"/>
              </p:ext>
            </p:extLst>
          </p:nvPr>
        </p:nvGraphicFramePr>
        <p:xfrm>
          <a:off x="1143000" y="2620963"/>
          <a:ext cx="625475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1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0963"/>
                        <a:ext cx="6254750" cy="249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0834"/>
              </p:ext>
            </p:extLst>
          </p:nvPr>
        </p:nvGraphicFramePr>
        <p:xfrm>
          <a:off x="668338" y="1905000"/>
          <a:ext cx="763746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1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05000"/>
                        <a:ext cx="7637462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3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4419600" y="2057400"/>
            <a:ext cx="1371600" cy="762000"/>
          </a:xfrm>
          <a:prstGeom prst="ellipse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11115</TotalTime>
  <Words>314</Words>
  <Application>Microsoft Macintosh PowerPoint</Application>
  <PresentationFormat>On-screen Show (4:3)</PresentationFormat>
  <Paragraphs>92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6.042 Lecture Template</vt:lpstr>
      <vt:lpstr>Equation</vt:lpstr>
      <vt:lpstr>MathType 6.0 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1810</cp:revision>
  <cp:lastPrinted>2017-11-03T05:47:43Z</cp:lastPrinted>
  <dcterms:created xsi:type="dcterms:W3CDTF">2011-04-15T20:23:54Z</dcterms:created>
  <dcterms:modified xsi:type="dcterms:W3CDTF">2017-11-13T02:51:00Z</dcterms:modified>
</cp:coreProperties>
</file>