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notesSlides/notesSlide29.xml" ContentType="application/vnd.openxmlformats-officedocument.presentationml.notesSlide+xml"/>
  <Override PartName="/ppt/embeddings/oleObject12.bin" ContentType="application/vnd.openxmlformats-officedocument.oleObject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3.bin" ContentType="application/vnd.openxmlformats-officedocument.oleObject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  <p:sldId id="287" r:id="rId33"/>
  </p:sldIdLst>
  <p:sldSz cx="9144000" cy="6858000" type="screen4x3"/>
  <p:notesSz cx="9601200" cy="7315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9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897-2858-4BAA-87E3-124660A724DB}" type="slidenum">
              <a:rPr lang="en-US" smtClean="0">
                <a:latin typeface="Times New Roman" pitchFamily="-128" charset="0"/>
              </a:rPr>
              <a:pPr/>
              <a:t>32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November 30,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4.xml"/><Relationship Id="rId7" Type="http://schemas.openxmlformats.org/officeDocument/2006/relationships/notesSlide" Target="../notesSlides/notesSlide31.xml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344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Probability Theory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1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2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53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24000" cy="17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4" name="Equation" r:id="rId4" imgW="914400" imgH="406400" progId="Equation.DSMT4">
                  <p:embed/>
                </p:oleObj>
              </mc:Choice>
              <mc:Fallback>
                <p:oleObj name="Equation" r:id="rId4" imgW="9144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95800"/>
                        <a:ext cx="44688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3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62720"/>
              </p:ext>
            </p:extLst>
          </p:nvPr>
        </p:nvGraphicFramePr>
        <p:xfrm>
          <a:off x="331788" y="2481263"/>
          <a:ext cx="84788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1" name="Equation" r:id="rId4" imgW="1943100" imgH="558800" progId="Equation.DSMT4">
                  <p:embed/>
                </p:oleObj>
              </mc:Choice>
              <mc:Fallback>
                <p:oleObj name="Equation" r:id="rId4" imgW="19431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81263"/>
                        <a:ext cx="847883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7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9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3" name="Equation" r:id="rId12" imgW="1485900" imgH="762000" progId="Equation.DSMT4">
                  <p:embed/>
                </p:oleObj>
              </mc:Choice>
              <mc:Fallback>
                <p:oleObj name="Equation" r:id="rId12" imgW="1485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336675"/>
                        <a:ext cx="7894638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-128" charset="0"/>
              </a:rPr>
              <a:t/>
            </a:r>
            <a:br>
              <a:rPr lang="en-US" sz="3600" smtClean="0">
                <a:latin typeface="Comic Sans MS" pitchFamily="-128" charset="0"/>
              </a:rPr>
            </a:br>
            <a:endParaRPr lang="en-US" sz="3600" smtClean="0">
              <a:latin typeface="Comic Sans MS" pitchFamily="-12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66800"/>
            <a:ext cx="83058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13800" dirty="0" smtClean="0">
                <a:latin typeface="Comic Sans MS" pitchFamily="-128" charset="0"/>
              </a:rPr>
              <a:t>4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57400" y="381000"/>
            <a:ext cx="41068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128" charset="0"/>
              </a:rPr>
              <a:t>Team Problems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3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14417</TotalTime>
  <Words>1012</Words>
  <Application>Microsoft Macintosh PowerPoint</Application>
  <PresentationFormat>On-screen Show (4:3)</PresentationFormat>
  <Paragraphs>336</Paragraphs>
  <Slides>32</Slides>
  <Notes>32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PowerPoint Presentation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1769</cp:revision>
  <cp:lastPrinted>2012-04-20T17:51:30Z</cp:lastPrinted>
  <dcterms:created xsi:type="dcterms:W3CDTF">2011-04-15T22:26:53Z</dcterms:created>
  <dcterms:modified xsi:type="dcterms:W3CDTF">2012-04-20T17:51:50Z</dcterms:modified>
</cp:coreProperties>
</file>