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5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6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7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8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9.xml" ContentType="application/vnd.openxmlformats-officedocument.presentationml.notesSlide+xml"/>
  <Override PartName="/ppt/embeddings/oleObject34.bin" ContentType="application/vnd.openxmlformats-officedocument.oleObject"/>
  <Override PartName="/ppt/notesSlides/notesSlide20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21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2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23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24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25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6.xml" ContentType="application/vnd.openxmlformats-officedocument.presentationml.notesSlide+xml"/>
  <Override PartName="/ppt/embeddings/oleObject52.bin" ContentType="application/vnd.openxmlformats-officedocument.oleObject"/>
  <Override PartName="/ppt/notesSlides/notesSlide27.xml" ContentType="application/vnd.openxmlformats-officedocument.presentationml.notesSlide+xml"/>
  <Override PartName="/ppt/embeddings/oleObject53.bin" ContentType="application/vnd.openxmlformats-officedocument.oleObject"/>
  <Override PartName="/ppt/notesSlides/notesSlide28.xml" ContentType="application/vnd.openxmlformats-officedocument.presentationml.notesSlide+xml"/>
  <Override PartName="/ppt/embeddings/oleObject54.bin" ContentType="application/vnd.openxmlformats-officedocument.oleObject"/>
  <Override PartName="/ppt/notesSlides/notesSlide29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30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31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32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33.xml" ContentType="application/vnd.openxmlformats-officedocument.presentationml.notesSlide+xml"/>
  <Override PartName="/ppt/embeddings/oleObject65.bin" ContentType="application/vnd.openxmlformats-officedocument.oleObject"/>
  <Override PartName="/ppt/notesSlides/notesSlide34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notesSlides/notesSlide35.xml" ContentType="application/vnd.openxmlformats-officedocument.presentationml.notesSlide+xml"/>
  <Override PartName="/ppt/embeddings/oleObject68.bin" ContentType="application/vnd.openxmlformats-officedocument.oleObject"/>
  <Override PartName="/ppt/notesSlides/notesSlide36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37.xml" ContentType="application/vnd.openxmlformats-officedocument.presentationml.notesSlide+xml"/>
  <Override PartName="/ppt/embeddings/oleObject71.bin" ContentType="application/vnd.openxmlformats-officedocument.oleObject"/>
  <Override PartName="/ppt/notesSlides/notesSlide38.xml" ContentType="application/vnd.openxmlformats-officedocument.presentationml.notesSlide+xml"/>
  <Override PartName="/ppt/embeddings/oleObject72.bin" ContentType="application/vnd.openxmlformats-officedocument.oleObject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0"/>
  </p:notesMasterIdLst>
  <p:handoutMasterIdLst>
    <p:handoutMasterId r:id="rId51"/>
  </p:handoutMasterIdLst>
  <p:sldIdLst>
    <p:sldId id="392" r:id="rId3"/>
    <p:sldId id="447" r:id="rId4"/>
    <p:sldId id="544" r:id="rId5"/>
    <p:sldId id="493" r:id="rId6"/>
    <p:sldId id="491" r:id="rId7"/>
    <p:sldId id="496" r:id="rId8"/>
    <p:sldId id="495" r:id="rId9"/>
    <p:sldId id="489" r:id="rId10"/>
    <p:sldId id="506" r:id="rId11"/>
    <p:sldId id="494" r:id="rId12"/>
    <p:sldId id="510" r:id="rId13"/>
    <p:sldId id="514" r:id="rId14"/>
    <p:sldId id="509" r:id="rId15"/>
    <p:sldId id="511" r:id="rId16"/>
    <p:sldId id="512" r:id="rId17"/>
    <p:sldId id="541" r:id="rId18"/>
    <p:sldId id="515" r:id="rId19"/>
    <p:sldId id="508" r:id="rId20"/>
    <p:sldId id="516" r:id="rId21"/>
    <p:sldId id="545" r:id="rId22"/>
    <p:sldId id="519" r:id="rId23"/>
    <p:sldId id="517" r:id="rId24"/>
    <p:sldId id="521" r:id="rId25"/>
    <p:sldId id="520" r:id="rId26"/>
    <p:sldId id="542" r:id="rId27"/>
    <p:sldId id="498" r:id="rId28"/>
    <p:sldId id="499" r:id="rId29"/>
    <p:sldId id="543" r:id="rId30"/>
    <p:sldId id="522" r:id="rId31"/>
    <p:sldId id="525" r:id="rId32"/>
    <p:sldId id="546" r:id="rId33"/>
    <p:sldId id="547" r:id="rId34"/>
    <p:sldId id="548" r:id="rId35"/>
    <p:sldId id="534" r:id="rId36"/>
    <p:sldId id="550" r:id="rId37"/>
    <p:sldId id="535" r:id="rId38"/>
    <p:sldId id="551" r:id="rId39"/>
    <p:sldId id="552" r:id="rId40"/>
    <p:sldId id="549" r:id="rId41"/>
    <p:sldId id="531" r:id="rId42"/>
    <p:sldId id="536" r:id="rId43"/>
    <p:sldId id="537" r:id="rId44"/>
    <p:sldId id="538" r:id="rId45"/>
    <p:sldId id="503" r:id="rId46"/>
    <p:sldId id="523" r:id="rId47"/>
    <p:sldId id="504" r:id="rId48"/>
    <p:sldId id="501" r:id="rId49"/>
  </p:sldIdLst>
  <p:sldSz cx="9144000" cy="6858000" type="screen4x3"/>
  <p:notesSz cx="9601200" cy="7315200"/>
  <p:custDataLst>
    <p:tags r:id="rId5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728" y="-160"/>
      </p:cViewPr>
      <p:guideLst>
        <p:guide orient="horz" pos="2168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2184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tags" Target="tags/tag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6.emf"/><Relationship Id="rId3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1.emf"/><Relationship Id="rId2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1.emf"/><Relationship Id="rId2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image" Target="../media/image23.emf"/><Relationship Id="rId2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29.emf"/><Relationship Id="rId3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29.emf"/><Relationship Id="rId3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6.emf"/><Relationship Id="rId3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image" Target="../media/image5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24.bin"/><Relationship Id="rId11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1.emf"/><Relationship Id="rId10" Type="http://schemas.openxmlformats.org/officeDocument/2006/relationships/oleObject" Target="../embeddings/oleObject28.bin"/><Relationship Id="rId11" Type="http://schemas.openxmlformats.org/officeDocument/2006/relationships/image" Target="../media/image2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50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51.bin"/><Relationship Id="rId11" Type="http://schemas.openxmlformats.org/officeDocument/2006/relationships/image" Target="../media/image38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43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46.emf"/><Relationship Id="rId8" Type="http://schemas.openxmlformats.org/officeDocument/2006/relationships/oleObject" Target="../embeddings/oleObject64.bin"/><Relationship Id="rId9" Type="http://schemas.openxmlformats.org/officeDocument/2006/relationships/image" Target="../media/image4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48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9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50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51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53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54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55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27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20334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24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36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37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0901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76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77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261150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23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70244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24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25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967688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66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2638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67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68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6681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5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86529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6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7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8" name="Equation" r:id="rId10" imgW="1689100" imgH="254000" progId="Equation.DSMT4">
                  <p:embed/>
                </p:oleObj>
              </mc:Choice>
              <mc:Fallback>
                <p:oleObj name="Equation" r:id="rId10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498303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44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87732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45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3197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46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4764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47" name="Equation" r:id="rId10" imgW="1689100" imgH="254000" progId="Equation.DSMT4">
                  <p:embed/>
                </p:oleObj>
              </mc:Choice>
              <mc:Fallback>
                <p:oleObj name="Equation" r:id="rId10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" y="4668103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85799"/>
              </p:ext>
            </p:extLst>
          </p:nvPr>
        </p:nvGraphicFramePr>
        <p:xfrm>
          <a:off x="2387600" y="48387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56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600" y="48387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91416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57" name="Equation" r:id="rId6" imgW="2108200" imgH="228600" progId="Equation.DSMT4">
                  <p:embed/>
                </p:oleObj>
              </mc:Choice>
              <mc:Fallback>
                <p:oleObj name="Equation" r:id="rId6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9885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58" name="Equation" r:id="rId8" imgW="2514600" imgH="228600" progId="Equation.DSMT4">
                  <p:embed/>
                </p:oleObj>
              </mc:Choice>
              <mc:Fallback>
                <p:oleObj name="Equation" r:id="rId8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0193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59" name="Equation" r:id="rId10" imgW="1866900" imgH="228600" progId="Equation.DSMT4">
                  <p:embed/>
                </p:oleObj>
              </mc:Choice>
              <mc:Fallback>
                <p:oleObj name="Equation" r:id="rId10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23635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60" name="Equation" r:id="rId12" imgW="1689100" imgH="254000" progId="Equation.DSMT4">
                  <p:embed/>
                </p:oleObj>
              </mc:Choice>
              <mc:Fallback>
                <p:oleObj name="Equation" r:id="rId12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32488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4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61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62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7686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1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2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21037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2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29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30" name="Equation" r:id="rId8" imgW="177800" imgH="241300" progId="Equation.DSMT4">
                    <p:embed/>
                  </p:oleObj>
                </mc:Choice>
                <mc:Fallback>
                  <p:oleObj name="Equation" r:id="rId8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12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78096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13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21460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14" name="Equation" r:id="rId8" imgW="1803400" imgH="482600" progId="Equation.DSMT4">
                  <p:embed/>
                </p:oleObj>
              </mc:Choice>
              <mc:Fallback>
                <p:oleObj name="Equation" r:id="rId8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9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7911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94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427458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95" name="Equation" r:id="rId8" imgW="1803400" imgH="482600" progId="Equation.DSMT4">
                  <p:embed/>
                </p:oleObj>
              </mc:Choice>
              <mc:Fallback>
                <p:oleObj name="Equation" r:id="rId8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76991"/>
              </p:ext>
            </p:extLst>
          </p:nvPr>
        </p:nvGraphicFramePr>
        <p:xfrm>
          <a:off x="649288" y="15843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62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288" y="15843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35638"/>
              </p:ext>
            </p:extLst>
          </p:nvPr>
        </p:nvGraphicFramePr>
        <p:xfrm>
          <a:off x="527050" y="279876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63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050" y="279876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5992"/>
              </p:ext>
            </p:extLst>
          </p:nvPr>
        </p:nvGraphicFramePr>
        <p:xfrm>
          <a:off x="25257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64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57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291388"/>
              </p:ext>
            </p:extLst>
          </p:nvPr>
        </p:nvGraphicFramePr>
        <p:xfrm>
          <a:off x="2545557" y="40894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65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45557" y="40894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42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4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14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got to DNF!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now to get to Full DNF: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00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Full DNF.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Full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83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84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Convert to Full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09893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68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50913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69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Convert to Full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8900" y="1574800"/>
            <a:ext cx="3452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6912041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00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01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Convert to Full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8900" y="1574800"/>
            <a:ext cx="3452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02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24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816086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25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Convert to Full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546031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26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Full!</a:t>
            </a: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49500" y="350838"/>
            <a:ext cx="5397500" cy="1008062"/>
          </a:xfrm>
        </p:spPr>
        <p:txBody>
          <a:bodyPr/>
          <a:lstStyle/>
          <a:p>
            <a:r>
              <a:rPr lang="en-US" sz="4800" dirty="0" smtClean="0">
                <a:solidFill>
                  <a:srgbClr val="FF03E3"/>
                </a:solidFill>
              </a:rPr>
              <a:t>Sorting Rules</a:t>
            </a:r>
            <a:endParaRPr lang="en-US" sz="4800" dirty="0">
              <a:solidFill>
                <a:srgbClr val="FF03E3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829947"/>
              </p:ext>
            </p:extLst>
          </p:nvPr>
        </p:nvGraphicFramePr>
        <p:xfrm>
          <a:off x="1111250" y="2189163"/>
          <a:ext cx="654367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9" name="Equation" r:id="rId4" imgW="1524000" imgH="444500" progId="Equation.DSMT4">
                  <p:embed/>
                </p:oleObj>
              </mc:Choice>
              <mc:Fallback>
                <p:oleObj name="Equation" r:id="rId4" imgW="1524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1250" y="2189163"/>
                        <a:ext cx="6543675" cy="190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65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43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44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73900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638312"/>
              </p:ext>
            </p:extLst>
          </p:nvPr>
        </p:nvGraphicFramePr>
        <p:xfrm>
          <a:off x="2143124" y="3194049"/>
          <a:ext cx="5100694" cy="184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6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3124" y="3194049"/>
                        <a:ext cx="5100694" cy="1847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68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73900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006192"/>
              </p:ext>
            </p:extLst>
          </p:nvPr>
        </p:nvGraphicFramePr>
        <p:xfrm>
          <a:off x="2143124" y="3194049"/>
          <a:ext cx="5100694" cy="184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8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3124" y="3194049"/>
                        <a:ext cx="5100694" cy="1847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11517" y="5118100"/>
            <a:ext cx="6530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sorted Full DNF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638300" y="3238500"/>
            <a:ext cx="6070600" cy="1968500"/>
          </a:xfrm>
          <a:prstGeom prst="roundRect">
            <a:avLst/>
          </a:prstGeom>
          <a:noFill/>
          <a:ln w="3492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242004"/>
              </p:ext>
            </p:extLst>
          </p:nvPr>
        </p:nvGraphicFramePr>
        <p:xfrm>
          <a:off x="2206625" y="13525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34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6625" y="13525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6000" y="4114800"/>
            <a:ext cx="7294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alphabetized DNF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0" y="3022600"/>
            <a:ext cx="433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</a:p>
        </p:txBody>
      </p:sp>
    </p:spTree>
    <p:extLst>
      <p:ext uri="{BB962C8B-B14F-4D97-AF65-F5344CB8AC3E}">
        <p14:creationId xmlns:p14="http://schemas.microsoft.com/office/powerpoint/2010/main" val="64332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6000" dirty="0" smtClean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sorted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an</a:t>
            </a:r>
          </a:p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algebraic copy </a:t>
            </a:r>
            <a:r>
              <a:rPr lang="en-US" sz="5400" dirty="0" smtClean="0">
                <a:latin typeface="Comic Sans MS" pitchFamily="66" charset="0"/>
              </a:rPr>
              <a:t>of the</a:t>
            </a:r>
          </a:p>
          <a:p>
            <a:r>
              <a:rPr lang="en-US" sz="5400" dirty="0" smtClean="0">
                <a:latin typeface="Comic Sans MS" pitchFamily="66" charset="0"/>
              </a:rPr>
              <a:t>truth table.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424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 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1163" y="1346200"/>
            <a:ext cx="8458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no better than truth tables. </a:t>
            </a:r>
          </a:p>
          <a:p>
            <a:pPr algn="l"/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13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0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1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2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53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29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761407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01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16964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31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72738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8410</TotalTime>
  <Words>649</Words>
  <Application>Microsoft Macintosh PowerPoint</Application>
  <PresentationFormat>On-screen Show (4:3)</PresentationFormat>
  <Paragraphs>198</Paragraphs>
  <Slides>47</Slides>
  <Notes>46</Notes>
  <HiddenSlides>3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6.042 Lecture Template</vt:lpstr>
      <vt:lpstr>1_6.042 Lecture Template</vt:lpstr>
      <vt:lpstr>Equation</vt:lpstr>
      <vt:lpstr>MathType 6.0 Equation</vt:lpstr>
      <vt:lpstr>Propositional Algebra</vt:lpstr>
      <vt:lpstr>Proving Equivalence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example</vt:lpstr>
      <vt:lpstr>example</vt:lpstr>
      <vt:lpstr>PowerPoint Presentation</vt:lpstr>
      <vt:lpstr>Convert to Full AND-term</vt:lpstr>
      <vt:lpstr>Convert to Full AND-term</vt:lpstr>
      <vt:lpstr>Convert to Full AND-term</vt:lpstr>
      <vt:lpstr>Convert to Full AND-term</vt:lpstr>
      <vt:lpstr>Sorting Rules</vt:lpstr>
      <vt:lpstr>PowerPoint Presentation</vt:lpstr>
      <vt:lpstr>example</vt:lpstr>
      <vt:lpstr>example</vt:lpstr>
      <vt:lpstr>example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754</cp:revision>
  <cp:lastPrinted>2016-02-10T05:19:17Z</cp:lastPrinted>
  <dcterms:created xsi:type="dcterms:W3CDTF">2011-02-09T15:01:58Z</dcterms:created>
  <dcterms:modified xsi:type="dcterms:W3CDTF">2018-02-12T00:21:51Z</dcterms:modified>
</cp:coreProperties>
</file>