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00"/>
    <a:srgbClr val="03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2288" y="-112"/>
      </p:cViewPr>
      <p:guideLst>
        <p:guide orient="horz" pos="2160"/>
        <p:guide pos="2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2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2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D2CF-3F12-1244-9975-2BF21BB82132}" type="datetimeFigureOut">
              <a:rPr lang="en-US" smtClean="0"/>
              <a:t>4/4/13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70B-D236-F948-9BFB-9F33AB6C5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909" y="1032754"/>
            <a:ext cx="8071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Comic Sans MS"/>
                <a:cs typeface="Comic Sans MS"/>
              </a:rPr>
              <a:t>A graph G has no vertex of </a:t>
            </a:r>
            <a:r>
              <a:rPr lang="en-US" sz="3200" dirty="0" smtClean="0">
                <a:solidFill>
                  <a:schemeClr val="accent1"/>
                </a:solidFill>
                <a:latin typeface="Comic Sans MS"/>
                <a:cs typeface="Comic Sans MS"/>
              </a:rPr>
              <a:t>degree &gt; 6</a:t>
            </a:r>
            <a:r>
              <a:rPr lang="en-US" sz="3200" dirty="0" smtClean="0">
                <a:latin typeface="Comic Sans MS"/>
                <a:cs typeface="Comic Sans MS"/>
              </a:rPr>
              <a:t>. </a:t>
            </a:r>
          </a:p>
          <a:p>
            <a:r>
              <a:rPr lang="en-US" sz="3200" dirty="0" smtClean="0">
                <a:latin typeface="Comic Sans MS"/>
                <a:cs typeface="Comic Sans MS"/>
              </a:rPr>
              <a:t>What is the best bound for χ(G) ?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654" y="181450"/>
            <a:ext cx="4556568" cy="7412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>
                <a:solidFill>
                  <a:srgbClr val="800000"/>
                </a:solidFill>
              </a:rPr>
              <a:t>Microquiz</a:t>
            </a:r>
            <a:r>
              <a:rPr lang="en-US" dirty="0" smtClean="0">
                <a:solidFill>
                  <a:srgbClr val="800000"/>
                </a:solidFill>
              </a:rPr>
              <a:t> Apr. </a:t>
            </a:r>
            <a:r>
              <a:rPr lang="en-US" dirty="0">
                <a:solidFill>
                  <a:srgbClr val="800000"/>
                </a:solidFill>
              </a:rPr>
              <a:t>5</a:t>
            </a:r>
            <a:r>
              <a:rPr lang="en-US" dirty="0" smtClean="0">
                <a:solidFill>
                  <a:srgbClr val="800000"/>
                </a:solidFill>
              </a:rPr>
              <a:t>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084" y="2290631"/>
            <a:ext cx="8600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2. </a:t>
            </a:r>
            <a:r>
              <a:rPr lang="en-US" sz="3200" dirty="0">
                <a:latin typeface="Comic Sans MS"/>
                <a:cs typeface="Comic Sans MS"/>
              </a:rPr>
              <a:t>Name two </a:t>
            </a:r>
            <a:r>
              <a:rPr lang="en-US" sz="3200" dirty="0" smtClean="0">
                <a:latin typeface="Comic Sans MS"/>
                <a:cs typeface="Comic Sans MS"/>
              </a:rPr>
              <a:t>vertices </a:t>
            </a:r>
            <a:r>
              <a:rPr lang="en-US" sz="3200" dirty="0">
                <a:latin typeface="Comic Sans MS"/>
                <a:cs typeface="Comic Sans MS"/>
              </a:rPr>
              <a:t>that are </a:t>
            </a:r>
            <a:r>
              <a:rPr lang="en-US" sz="3200" dirty="0" smtClean="0">
                <a:latin typeface="Comic Sans MS"/>
                <a:cs typeface="Comic Sans MS"/>
              </a:rPr>
              <a:t>  </a:t>
            </a:r>
          </a:p>
          <a:p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Comic Sans MS"/>
                <a:cs typeface="Comic Sans MS"/>
              </a:rPr>
              <a:t>   3</a:t>
            </a:r>
            <a:r>
              <a:rPr lang="en-US" sz="3200" dirty="0">
                <a:latin typeface="Comic Sans MS"/>
                <a:cs typeface="Comic Sans MS"/>
              </a:rPr>
              <a:t>-edge </a:t>
            </a:r>
            <a:r>
              <a:rPr lang="en-US" sz="3200" dirty="0" smtClean="0">
                <a:latin typeface="Comic Sans MS"/>
                <a:cs typeface="Comic Sans MS"/>
              </a:rPr>
              <a:t>connected</a:t>
            </a:r>
            <a:endParaRPr lang="en-US" sz="3200" dirty="0">
              <a:latin typeface="Comic Sans MS"/>
              <a:cs typeface="Comic Sans MS"/>
            </a:endParaRP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1518549" y="3913505"/>
            <a:ext cx="5842006" cy="2817576"/>
            <a:chOff x="980" y="896"/>
            <a:chExt cx="3452" cy="2901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16" y="1109"/>
              <a:ext cx="232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1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6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2828" y="3132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5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8" charset="0"/>
                </a:rPr>
                <a:t>4</a:t>
              </a:r>
              <a:endParaRPr lang="en-US" sz="3600" dirty="0">
                <a:latin typeface="Comic Sans MS" pitchFamily="8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980" y="2333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2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812" y="896"/>
              <a:ext cx="276" cy="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3</a:t>
              </a:r>
            </a:p>
          </p:txBody>
        </p:sp>
        <p:grpSp>
          <p:nvGrpSpPr>
            <p:cNvPr id="37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38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4" name="AutoShape 17"/>
              <p:cNvCxnSpPr>
                <a:cxnSpLocks noChangeShapeType="1"/>
                <a:stCxn id="40" idx="6"/>
                <a:endCxn id="42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46" name="AutoShape 19"/>
              <p:cNvCxnSpPr>
                <a:cxnSpLocks noChangeShapeType="1"/>
                <a:stCxn id="38" idx="5"/>
                <a:endCxn id="39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50" name="AutoShape 23"/>
              <p:cNvCxnSpPr>
                <a:cxnSpLocks noChangeShapeType="1"/>
                <a:stCxn id="43" idx="7"/>
                <a:endCxn id="41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51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" name="Straight Connector 7"/>
          <p:cNvCxnSpPr>
            <a:stCxn id="38" idx="4"/>
            <a:endCxn id="40" idx="0"/>
          </p:cNvCxnSpPr>
          <p:nvPr/>
        </p:nvCxnSpPr>
        <p:spPr>
          <a:xfrm flipH="1">
            <a:off x="2141336" y="4573951"/>
            <a:ext cx="243699" cy="93239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2" idx="5"/>
            <a:endCxn id="41" idx="0"/>
          </p:cNvCxnSpPr>
          <p:nvPr/>
        </p:nvCxnSpPr>
        <p:spPr>
          <a:xfrm>
            <a:off x="6695311" y="4506849"/>
            <a:ext cx="76306" cy="104611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9" idx="6"/>
            <a:endCxn id="42" idx="1"/>
          </p:cNvCxnSpPr>
          <p:nvPr/>
        </p:nvCxnSpPr>
        <p:spPr>
          <a:xfrm flipV="1">
            <a:off x="4781408" y="4407954"/>
            <a:ext cx="1741582" cy="123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11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6863</TotalTime>
  <Words>46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epn</dc:creator>
  <cp:lastModifiedBy>epn</cp:lastModifiedBy>
  <cp:revision>47</cp:revision>
  <dcterms:created xsi:type="dcterms:W3CDTF">2013-02-26T22:30:19Z</dcterms:created>
  <dcterms:modified xsi:type="dcterms:W3CDTF">2013-04-05T16:10:03Z</dcterms:modified>
</cp:coreProperties>
</file>