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576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20.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195" y="6581372"/>
            <a:ext cx="1167805" cy="2766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scheduling.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350840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</a:t>
            </a:r>
            <a:r>
              <a:rPr lang="en-US" sz="4000" dirty="0">
                <a:solidFill>
                  <a:srgbClr val="1E03BD"/>
                </a:solidFill>
                <a:latin typeface="Comic Sans MS" pitchFamily="66" charset="0"/>
              </a:rPr>
              <a:t>new</a:t>
            </a:r>
            <a:r>
              <a:rPr lang="en-US" sz="4000" dirty="0">
                <a:latin typeface="Comic Sans MS" pitchFamily="66" charset="0"/>
              </a:rPr>
              <a:t>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dirty="0">
                <a:solidFill>
                  <a:srgbClr val="B21EAB"/>
                </a:solidFill>
              </a:rPr>
              <a:t>any </a:t>
            </a:r>
            <a:r>
              <a:rPr lang="en-US" sz="4000" dirty="0" smtClean="0">
                <a:solidFill>
                  <a:srgbClr val="B21EAB"/>
                </a:solidFill>
              </a:rPr>
              <a:t>order</a:t>
            </a:r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B21EAB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37213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</a:t>
            </a:r>
            <a:r>
              <a:rPr lang="en-US" sz="6000" dirty="0">
                <a:solidFill>
                  <a:srgbClr val="B21EAB"/>
                </a:solidFill>
                <a:latin typeface="Comic Sans MS" pitchFamily="66" charset="0"/>
              </a:rPr>
              <a:t> topological sort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dirty="0">
                <a:solidFill>
                  <a:srgbClr val="B21EAB"/>
                </a:solidFill>
              </a:rPr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4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5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01908" y="1073385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63007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67632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07399"/>
              </p:ext>
            </p:extLst>
          </p:nvPr>
        </p:nvGraphicFramePr>
        <p:xfrm>
          <a:off x="1795463" y="2154238"/>
          <a:ext cx="547846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4" imgW="1016000" imgH="304800" progId="Equation.3">
                  <p:embed/>
                </p:oleObj>
              </mc:Choice>
              <mc:Fallback>
                <p:oleObj name="Equation" r:id="rId4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463" y="2154238"/>
                        <a:ext cx="5478462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0137"/>
              </p:ext>
            </p:extLst>
          </p:nvPr>
        </p:nvGraphicFramePr>
        <p:xfrm>
          <a:off x="1413375" y="4748464"/>
          <a:ext cx="6113045" cy="17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6" imgW="1041400" imgH="292100" progId="Equation.DSMT4">
                  <p:embed/>
                </p:oleObj>
              </mc:Choice>
              <mc:Fallback>
                <p:oleObj name="Equation" r:id="rId6" imgW="1041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375" y="4748464"/>
                        <a:ext cx="6113045" cy="17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scheduling.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3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796</Words>
  <Application>Microsoft Macintosh PowerPoint</Application>
  <PresentationFormat>On-screen Show (4:3)</PresentationFormat>
  <Paragraphs>337</Paragraphs>
  <Slides>28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283</cp:revision>
  <cp:lastPrinted>2012-03-13T01:11:36Z</cp:lastPrinted>
  <dcterms:created xsi:type="dcterms:W3CDTF">2011-03-11T18:06:35Z</dcterms:created>
  <dcterms:modified xsi:type="dcterms:W3CDTF">2013-03-10T23:47:26Z</dcterms:modified>
</cp:coreProperties>
</file>