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90" d="100"/>
          <a:sy n="90" d="100"/>
        </p:scale>
        <p:origin x="-872" y="-120"/>
      </p:cViewPr>
      <p:guideLst>
        <p:guide orient="horz" pos="2024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6415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November 1,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1280988" y="251093"/>
            <a:ext cx="6567612" cy="89190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Preparation check, </a:t>
            </a:r>
            <a:r>
              <a:rPr lang="en-US" sz="3600" dirty="0" smtClean="0">
                <a:solidFill>
                  <a:schemeClr val="tx1"/>
                </a:solidFill>
              </a:rPr>
              <a:t>Nov. </a:t>
            </a:r>
            <a:r>
              <a:rPr lang="en-US" sz="3600" dirty="0">
                <a:solidFill>
                  <a:schemeClr val="tx1"/>
                </a:solidFill>
              </a:rPr>
              <a:t>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813" y="1334338"/>
            <a:ext cx="8583900" cy="2164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1. </a:t>
            </a:r>
            <a:r>
              <a:rPr lang="en-US" sz="4000" dirty="0" smtClean="0">
                <a:latin typeface="Comic Sans MS" pitchFamily="66" charset="0"/>
              </a:rPr>
              <a:t>Indicate which implications</a:t>
            </a:r>
          </a:p>
          <a:p>
            <a:pPr algn="l">
              <a:lnSpc>
                <a:spcPct val="120000"/>
              </a:lnSpc>
            </a:pPr>
            <a:r>
              <a:rPr lang="en-US" sz="4000" dirty="0" smtClean="0">
                <a:latin typeface="Comic Sans MS" pitchFamily="66" charset="0"/>
              </a:rPr>
              <a:t>hold among asymptotic equality (~),</a:t>
            </a:r>
          </a:p>
          <a:p>
            <a:pPr algn="l">
              <a:lnSpc>
                <a:spcPct val="120000"/>
              </a:lnSpc>
            </a:pPr>
            <a:r>
              <a:rPr lang="en-US" sz="4000" dirty="0" smtClean="0">
                <a:latin typeface="Comic Sans MS" pitchFamily="66" charset="0"/>
              </a:rPr>
              <a:t>big Oh, little oh, and Theta</a:t>
            </a:r>
            <a:endParaRPr lang="en-US" sz="4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7879</TotalTime>
  <Words>27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Preparation check, Nov. 1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679</cp:revision>
  <cp:lastPrinted>2013-09-06T22:32:39Z</cp:lastPrinted>
  <dcterms:created xsi:type="dcterms:W3CDTF">2011-02-09T15:01:58Z</dcterms:created>
  <dcterms:modified xsi:type="dcterms:W3CDTF">2013-10-30T01:03:50Z</dcterms:modified>
</cp:coreProperties>
</file>