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40" y="-96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071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A graph G has no vertex of </a:t>
            </a:r>
            <a:r>
              <a:rPr lang="en-US" sz="3200" dirty="0" smtClean="0">
                <a:solidFill>
                  <a:schemeClr val="accent1"/>
                </a:solidFill>
                <a:latin typeface="Comic Sans MS"/>
                <a:cs typeface="Comic Sans MS"/>
              </a:rPr>
              <a:t>degree &gt; 6</a:t>
            </a:r>
            <a:r>
              <a:rPr lang="en-US" sz="3200" dirty="0" smtClean="0">
                <a:latin typeface="Comic Sans MS"/>
                <a:cs typeface="Comic Sans MS"/>
              </a:rPr>
              <a:t>.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What is the best bound for χ(G) 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5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084" y="2290631"/>
            <a:ext cx="860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</a:t>
            </a:r>
            <a:r>
              <a:rPr lang="en-US" sz="3200" dirty="0">
                <a:latin typeface="Comic Sans MS"/>
                <a:cs typeface="Comic Sans MS"/>
              </a:rPr>
              <a:t>Name two nonadjacent vertices that are </a:t>
            </a:r>
            <a:r>
              <a:rPr lang="en-US" sz="3200" dirty="0" smtClean="0">
                <a:latin typeface="Comic Sans MS"/>
                <a:cs typeface="Comic Sans MS"/>
              </a:rPr>
              <a:t>  </a:t>
            </a:r>
          </a:p>
          <a:p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   3</a:t>
            </a:r>
            <a:r>
              <a:rPr lang="en-US" sz="3200" dirty="0">
                <a:latin typeface="Comic Sans MS"/>
                <a:cs typeface="Comic Sans MS"/>
              </a:rPr>
              <a:t>-edge connected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518549" y="3913505"/>
            <a:ext cx="5842006" cy="2817576"/>
            <a:chOff x="980" y="896"/>
            <a:chExt cx="3452" cy="2901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16" y="1109"/>
              <a:ext cx="232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1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6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828" y="3132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5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4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80" y="233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812" y="896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3</a:t>
              </a: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38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4" name="AutoShape 17"/>
              <p:cNvCxnSpPr>
                <a:cxnSpLocks noChangeShapeType="1"/>
                <a:stCxn id="40" idx="6"/>
                <a:endCxn id="42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6" name="AutoShape 19"/>
              <p:cNvCxnSpPr>
                <a:cxnSpLocks noChangeShapeType="1"/>
                <a:stCxn id="38" idx="5"/>
                <a:endCxn id="39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0" name="AutoShape 23"/>
              <p:cNvCxnSpPr>
                <a:cxnSpLocks noChangeShapeType="1"/>
                <a:stCxn id="43" idx="7"/>
                <a:endCxn id="41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" name="Straight Connector 7"/>
          <p:cNvCxnSpPr>
            <a:stCxn id="38" idx="4"/>
            <a:endCxn id="40" idx="0"/>
          </p:cNvCxnSpPr>
          <p:nvPr/>
        </p:nvCxnSpPr>
        <p:spPr>
          <a:xfrm flipH="1">
            <a:off x="2141336" y="4573951"/>
            <a:ext cx="243699" cy="9323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2" idx="5"/>
            <a:endCxn id="41" idx="0"/>
          </p:cNvCxnSpPr>
          <p:nvPr/>
        </p:nvCxnSpPr>
        <p:spPr>
          <a:xfrm>
            <a:off x="6695311" y="4506849"/>
            <a:ext cx="76306" cy="10461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9" idx="6"/>
            <a:endCxn id="42" idx="1"/>
          </p:cNvCxnSpPr>
          <p:nvPr/>
        </p:nvCxnSpPr>
        <p:spPr>
          <a:xfrm flipV="1">
            <a:off x="4781408" y="4407954"/>
            <a:ext cx="1741582" cy="12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47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44</cp:revision>
  <dcterms:created xsi:type="dcterms:W3CDTF">2013-02-26T22:30:19Z</dcterms:created>
  <dcterms:modified xsi:type="dcterms:W3CDTF">2013-04-05T02:54:36Z</dcterms:modified>
</cp:coreProperties>
</file>