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97" r:id="rId2"/>
    <p:sldId id="306" r:id="rId3"/>
    <p:sldId id="314" r:id="rId4"/>
    <p:sldId id="310" r:id="rId5"/>
    <p:sldId id="317" r:id="rId6"/>
    <p:sldId id="318" r:id="rId7"/>
    <p:sldId id="319" r:id="rId8"/>
    <p:sldId id="345" r:id="rId9"/>
    <p:sldId id="321" r:id="rId10"/>
    <p:sldId id="343" r:id="rId11"/>
    <p:sldId id="344" r:id="rId12"/>
    <p:sldId id="326" r:id="rId13"/>
    <p:sldId id="327" r:id="rId14"/>
    <p:sldId id="328" r:id="rId15"/>
    <p:sldId id="346" r:id="rId16"/>
    <p:sldId id="334" r:id="rId17"/>
    <p:sldId id="335" r:id="rId18"/>
    <p:sldId id="336" r:id="rId19"/>
    <p:sldId id="348" r:id="rId20"/>
    <p:sldId id="349" r:id="rId21"/>
  </p:sldIdLst>
  <p:sldSz cx="9144000" cy="6858000" type="letter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1112" y="-2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1841" y="1803665"/>
            <a:ext cx="8680318" cy="32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Relational Mapping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Properties</a:t>
            </a:r>
          </a:p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(Archery</a:t>
            </a:r>
            <a:r>
              <a:rPr lang="en-US" sz="6600" kern="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66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6725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26140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939800" imgH="215900" progId="Equation.DSMT4">
                  <p:embed/>
                </p:oleObj>
              </mc:Choice>
              <mc:Fallback>
                <p:oleObj name="Equation" r:id="rId7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4375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  <a:endParaRPr lang="en-US" sz="4400" dirty="0" smtClean="0">
              <a:solidFill>
                <a:srgbClr val="A60FB7"/>
              </a:solidFill>
            </a:endParaRP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06499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7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4331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8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9263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39" name="Equation" r:id="rId9" imgW="1689100" imgH="330200" progId="Equation.3">
                  <p:embed/>
                </p:oleObj>
              </mc:Choice>
              <mc:Fallback>
                <p:oleObj name="Equation" r:id="rId9" imgW="1689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64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652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a surjection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6575"/>
              </p:ext>
            </p:extLst>
          </p:nvPr>
        </p:nvGraphicFramePr>
        <p:xfrm>
          <a:off x="2497666" y="2725082"/>
          <a:ext cx="3922183" cy="20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3" name="Equation" r:id="rId3" imgW="635000" imgH="330200" progId="Equation.DSMT4">
                  <p:embed/>
                </p:oleObj>
              </mc:Choice>
              <mc:Fallback>
                <p:oleObj name="Equation" r:id="rId3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66" y="2725082"/>
                        <a:ext cx="3922183" cy="20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62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398642" y="1900897"/>
            <a:ext cx="1787874" cy="769441"/>
            <a:chOff x="3398642" y="1900897"/>
            <a:chExt cx="178787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98642" y="1900897"/>
              <a:ext cx="1509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f( 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634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32" y="228071"/>
            <a:ext cx="7120467" cy="999595"/>
          </a:xfrm>
        </p:spPr>
        <p:txBody>
          <a:bodyPr/>
          <a:lstStyle/>
          <a:p>
            <a:r>
              <a:rPr lang="en-US" dirty="0"/>
              <a:t>Binary relation </a:t>
            </a:r>
            <a:r>
              <a:rPr lang="en-US" dirty="0">
                <a:solidFill>
                  <a:srgbClr val="0033CC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rgbClr val="0033CC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90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423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total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66769"/>
              </p:ext>
            </p:extLst>
          </p:nvPr>
        </p:nvGraphicFramePr>
        <p:xfrm>
          <a:off x="2116666" y="2656416"/>
          <a:ext cx="4775200" cy="2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9" name="Equation" r:id="rId3" imgW="749300" imgH="330200" progId="Equation.DSMT4">
                  <p:embed/>
                </p:oleObj>
              </mc:Choice>
              <mc:Fallback>
                <p:oleObj name="Equation" r:id="rId3" imgW="749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6" y="2656416"/>
                        <a:ext cx="4775200" cy="210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5|3.3|6.7|13.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263</Words>
  <Application>Microsoft Macintosh PowerPoint</Application>
  <PresentationFormat>Letter Paper (8.5x11 in)</PresentationFormat>
  <Paragraphs>110</Paragraphs>
  <Slides>20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1_Custom Design</vt:lpstr>
      <vt:lpstr>Equation</vt:lpstr>
      <vt:lpstr>PowerPoint Presentation</vt:lpstr>
      <vt:lpstr>Binary relation R from A to B</vt:lpstr>
      <vt:lpstr>function archery</vt:lpstr>
      <vt:lpstr>archery on relations </vt:lpstr>
      <vt:lpstr>total relation archery</vt:lpstr>
      <vt:lpstr>total relation archery</vt:lpstr>
      <vt:lpstr>total relation archery</vt:lpstr>
      <vt:lpstr>total relation</vt:lpstr>
      <vt:lpstr>total &amp; function archery</vt:lpstr>
      <vt:lpstr>PowerPoint Presentation</vt:lpstr>
      <vt:lpstr>PowerPoint Presentation</vt:lpstr>
      <vt:lpstr>surjection archery</vt:lpstr>
      <vt:lpstr>surjection archery</vt:lpstr>
      <vt:lpstr>surjection archery</vt:lpstr>
      <vt:lpstr>surjection</vt:lpstr>
      <vt:lpstr>injection archery </vt:lpstr>
      <vt:lpstr>injection archery </vt:lpstr>
      <vt:lpstr>injection archery </vt:lpstr>
      <vt:lpstr>bijection archery</vt:lpstr>
      <vt:lpstr>Mapping Rule (bij)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369</cp:revision>
  <cp:lastPrinted>2012-02-21T01:17:49Z</cp:lastPrinted>
  <dcterms:created xsi:type="dcterms:W3CDTF">2011-02-14T14:12:51Z</dcterms:created>
  <dcterms:modified xsi:type="dcterms:W3CDTF">2012-02-21T01:18:09Z</dcterms:modified>
</cp:coreProperties>
</file>