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0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8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EEEB-42E0-3241-8E53-6466AB724339}" type="datetimeFigureOut">
              <a:rPr lang="en-US" smtClean="0"/>
              <a:t>10/2/13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5D75-C028-B141-A733-344AEA344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0734"/>
            <a:ext cx="9144000" cy="50999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mic Sans MS"/>
                <a:cs typeface="Comic Sans MS"/>
              </a:rPr>
              <a:t>Preparation check, Oct. </a:t>
            </a:r>
            <a:r>
              <a:rPr lang="en-US" sz="3200" b="1" dirty="0" smtClean="0">
                <a:latin typeface="Comic Sans MS"/>
                <a:cs typeface="Comic Sans MS"/>
              </a:rPr>
              <a:t>2</a:t>
            </a:r>
            <a:endParaRPr lang="en-US" sz="3200" b="1" dirty="0">
              <a:latin typeface="Comic Sans MS"/>
              <a:cs typeface="Comic Sans 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31013"/>
            <a:ext cx="6400800" cy="2938682"/>
          </a:xfrm>
        </p:spPr>
        <p:txBody>
          <a:bodyPr>
            <a:normAutofit fontScale="92500"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Compute </a:t>
            </a:r>
            <a:r>
              <a:rPr lang="ro-RO" dirty="0" smtClean="0">
                <a:solidFill>
                  <a:srgbClr val="0000FF"/>
                </a:solidFill>
                <a:latin typeface="Comic Sans MS"/>
                <a:cs typeface="Comic Sans MS"/>
              </a:rPr>
              <a:t>gcd(676, 1053)</a:t>
            </a: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Fill in the blank:</a:t>
            </a:r>
          </a:p>
          <a:p>
            <a:pPr marL="514350" indent="-514350" algn="l">
              <a:buFont typeface="+mj-lt"/>
              <a:buAutoNum type="arabicPeriod"/>
            </a:pPr>
            <a:endParaRPr lang="ro-RO" dirty="0">
              <a:solidFill>
                <a:schemeClr val="tx1"/>
              </a:solidFill>
              <a:latin typeface="Comic Sans MS"/>
              <a:cs typeface="Comic Sans MS"/>
            </a:endParaRPr>
          </a:p>
          <a:p>
            <a:pPr algn="l"/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An integer is a linear combination of </a:t>
            </a:r>
            <a:r>
              <a:rPr lang="ro-RO" dirty="0" smtClean="0">
                <a:solidFill>
                  <a:srgbClr val="0000FF"/>
                </a:solidFill>
                <a:latin typeface="Comic Sans MS"/>
                <a:cs typeface="Comic Sans MS"/>
              </a:rPr>
              <a:t>a</a:t>
            </a: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 and </a:t>
            </a:r>
            <a:r>
              <a:rPr lang="ro-RO" dirty="0" smtClean="0">
                <a:solidFill>
                  <a:srgbClr val="0000FF"/>
                </a:solidFill>
                <a:latin typeface="Comic Sans MS"/>
                <a:cs typeface="Comic Sans MS"/>
              </a:rPr>
              <a:t>b</a:t>
            </a:r>
            <a:r>
              <a:rPr lang="ro-RO" dirty="0" smtClean="0">
                <a:solidFill>
                  <a:schemeClr val="tx1"/>
                </a:solidFill>
                <a:latin typeface="Comic Sans MS"/>
                <a:cs typeface="Comic Sans MS"/>
              </a:rPr>
              <a:t> iff it is a multiple </a:t>
            </a:r>
            <a:r>
              <a:rPr lang="ro-RO" dirty="0">
                <a:solidFill>
                  <a:schemeClr val="tx1"/>
                </a:solidFill>
                <a:latin typeface="Comic Sans MS"/>
                <a:cs typeface="Comic Sans MS"/>
              </a:rPr>
              <a:t>of _____.</a:t>
            </a:r>
            <a:endParaRPr lang="en-US" dirty="0">
              <a:solidFill>
                <a:schemeClr val="tx1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71853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Preparation check, Oct.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Preparation check, Oct. 2</dc:title>
  <dc:creator>Stephan</dc:creator>
  <cp:lastModifiedBy>Stephan</cp:lastModifiedBy>
  <cp:revision>9</cp:revision>
  <dcterms:created xsi:type="dcterms:W3CDTF">2013-10-02T06:56:39Z</dcterms:created>
  <dcterms:modified xsi:type="dcterms:W3CDTF">2013-10-02T16:38:08Z</dcterms:modified>
</cp:coreProperties>
</file>