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0734"/>
            <a:ext cx="9144000" cy="50999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mic Sans MS"/>
                <a:cs typeface="Comic Sans MS"/>
              </a:rPr>
              <a:t>Preparation check, Oct. 4</a:t>
            </a:r>
            <a:endParaRPr lang="en-US" sz="3200" b="1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31013"/>
            <a:ext cx="6400800" cy="293868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When is </a:t>
            </a:r>
            <a:r>
              <a:rPr lang="ro-RO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 cancellable in     , the ring of integers modulo </a:t>
            </a:r>
            <a:r>
              <a:rPr lang="ro-RO" i="1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Find a multiplicative inverse for </a:t>
            </a:r>
            <a:r>
              <a:rPr lang="ro-RO" dirty="0" smtClean="0">
                <a:solidFill>
                  <a:srgbClr val="0000FF"/>
                </a:solidFill>
                <a:latin typeface="Comic Sans MS"/>
                <a:cs typeface="Comic Sans MS"/>
              </a:rPr>
              <a:t>4</a:t>
            </a: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 in      .</a:t>
            </a:r>
            <a:endParaRPr lang="en-US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101120"/>
              </p:ext>
            </p:extLst>
          </p:nvPr>
        </p:nvGraphicFramePr>
        <p:xfrm>
          <a:off x="6569382" y="1931013"/>
          <a:ext cx="585230" cy="66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90500" imgH="215900" progId="Equation.3">
                  <p:embed/>
                </p:oleObj>
              </mc:Choice>
              <mc:Fallback>
                <p:oleObj name="Equation" r:id="rId3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9382" y="1931013"/>
                        <a:ext cx="585230" cy="663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941097"/>
              </p:ext>
            </p:extLst>
          </p:nvPr>
        </p:nvGraphicFramePr>
        <p:xfrm>
          <a:off x="3488305" y="4002395"/>
          <a:ext cx="6635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215900" imgH="215900" progId="Equation.3">
                  <p:embed/>
                </p:oleObj>
              </mc:Choice>
              <mc:Fallback>
                <p:oleObj name="Equation" r:id="rId5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8305" y="4002395"/>
                        <a:ext cx="66357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53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Preparation check, Oct.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check, Oct. 2</dc:title>
  <dc:creator>Stephan</dc:creator>
  <cp:lastModifiedBy>Stephan</cp:lastModifiedBy>
  <cp:revision>7</cp:revision>
  <dcterms:created xsi:type="dcterms:W3CDTF">2013-10-02T06:56:39Z</dcterms:created>
  <dcterms:modified xsi:type="dcterms:W3CDTF">2013-10-02T07:07:06Z</dcterms:modified>
</cp:coreProperties>
</file>