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6"/>
  </p:notesMasterIdLst>
  <p:handoutMasterIdLst>
    <p:handoutMasterId r:id="rId17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59" r:id="rId12"/>
    <p:sldId id="860" r:id="rId13"/>
    <p:sldId id="861" r:id="rId14"/>
    <p:sldId id="86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9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birthday.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178538" y="410308"/>
            <a:ext cx="5705231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Computer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800842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13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 smtClean="0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[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 smtClean="0"/>
              <a:t>pairs] </a:t>
            </a:r>
            <a:r>
              <a:rPr lang="en-US" sz="4000" dirty="0" smtClean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7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074738" y="4983163"/>
            <a:ext cx="69464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endParaRPr lang="en-US" sz="4000" baseline="30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52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7089918"/>
              </p:ext>
            </p:extLst>
          </p:nvPr>
        </p:nvGraphicFramePr>
        <p:xfrm>
          <a:off x="930275" y="3621088"/>
          <a:ext cx="72231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71" name="Equation" r:id="rId5" imgW="1752600" imgH="482600" progId="Equation.DSMT4">
                  <p:embed/>
                </p:oleObj>
              </mc:Choice>
              <mc:Fallback>
                <p:oleObj name="Equation" r:id="rId5" imgW="1752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621088"/>
                        <a:ext cx="7223125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637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6804093"/>
              </p:ext>
            </p:extLst>
          </p:nvPr>
        </p:nvGraphicFramePr>
        <p:xfrm>
          <a:off x="1304925" y="20859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19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0859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[|P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k]</a:t>
            </a:r>
            <a:endParaRPr lang="en-US" sz="4800" dirty="0">
              <a:solidFill>
                <a:srgbClr val="0000FF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David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David,Mike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Drew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641862" cy="1038469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</a:t>
            </a:r>
            <a:r>
              <a:rPr lang="en-US" sz="4400" dirty="0" err="1" smtClean="0"/>
              <a:t>additivity</a:t>
            </a:r>
            <a:r>
              <a:rPr lang="en-US" sz="4400" dirty="0" smtClean="0"/>
              <a:t> </a:t>
            </a:r>
            <a:r>
              <a:rPr lang="en-US" sz="4400" dirty="0"/>
              <a:t>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57350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2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47167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3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674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4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9419</TotalTime>
  <Words>483</Words>
  <Application>Microsoft Macintosh PowerPoint</Application>
  <PresentationFormat>On-screen Show (4:3)</PresentationFormat>
  <Paragraphs>117</Paragraphs>
  <Slides>13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Default Design</vt:lpstr>
      <vt:lpstr>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Pairs</vt:lpstr>
      <vt:lpstr>Birthday Predictions</vt:lpstr>
      <vt:lpstr>Spring ’11 Matching Birthdays </vt:lpstr>
      <vt:lpstr>Fall ’11 Matching Birthdays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1307</cp:revision>
  <cp:lastPrinted>2013-05-10T04:55:40Z</cp:lastPrinted>
  <dcterms:created xsi:type="dcterms:W3CDTF">2011-05-02T03:18:38Z</dcterms:created>
  <dcterms:modified xsi:type="dcterms:W3CDTF">2013-05-11T05:42:08Z</dcterms:modified>
</cp:coreProperties>
</file>