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1" r:id="rId2"/>
    <p:sldId id="344" r:id="rId3"/>
    <p:sldId id="345" r:id="rId4"/>
    <p:sldId id="346" r:id="rId5"/>
    <p:sldId id="347" r:id="rId6"/>
    <p:sldId id="348" r:id="rId7"/>
    <p:sldId id="374" r:id="rId8"/>
  </p:sldIdLst>
  <p:sldSz cx="9144000" cy="6858000" type="screen4x3"/>
  <p:notesSz cx="7315200" cy="9601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44" d="100"/>
          <a:sy n="144" d="100"/>
        </p:scale>
        <p:origin x="-22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567112"/>
          </a:xfrm>
        </p:spPr>
        <p:txBody>
          <a:bodyPr/>
          <a:lstStyle/>
          <a:p>
            <a:pPr eaLnBrk="1" hangingPunct="1"/>
            <a:r>
              <a:rPr lang="en-US" sz="11000" dirty="0" smtClean="0"/>
              <a:t>Bogus</a:t>
            </a:r>
            <a:br>
              <a:rPr lang="en-US" sz="11000" dirty="0" smtClean="0"/>
            </a:br>
            <a:r>
              <a:rPr lang="en-US" sz="11000" dirty="0" smtClean="0"/>
              <a:t>Induction</a:t>
            </a:r>
            <a:endParaRPr lang="en-US" sz="1100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</a:t>
            </a:r>
            <a:r>
              <a:rPr lang="en-US" sz="4800" dirty="0" smtClean="0"/>
              <a:t>Bogus </a:t>
            </a:r>
            <a:r>
              <a:rPr lang="en-US" sz="4800" dirty="0" smtClean="0"/>
              <a:t>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 smtClean="0">
                <a:latin typeface="Comic Sans MS" pitchFamily="66" charset="0"/>
              </a:rPr>
              <a:t>=1)</a:t>
            </a:r>
            <a:r>
              <a:rPr lang="en-US" sz="2800" dirty="0">
                <a:latin typeface="Comic Sans MS" pitchFamily="66" charset="0"/>
              </a:rPr>
              <a:t>:</a:t>
            </a:r>
          </a:p>
          <a:p>
            <a:r>
              <a:rPr lang="en-US" sz="2800" dirty="0" smtClean="0">
                <a:latin typeface="Comic Sans MS" pitchFamily="66" charset="0"/>
              </a:rPr>
              <a:t>	horse is same color as itself!</a:t>
            </a:r>
            <a:endParaRPr lang="en-US" sz="28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5" descr="MCj0105192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4290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</a:t>
            </a:r>
            <a:r>
              <a:rPr lang="en-US" sz="4800" dirty="0" smtClean="0"/>
              <a:t>Bogus </a:t>
            </a:r>
            <a:r>
              <a:rPr lang="en-US" sz="4800" dirty="0" smtClean="0"/>
              <a:t>Proof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</a:t>
            </a:r>
            <a:r>
              <a:rPr lang="en-US" sz="4800" dirty="0" smtClean="0"/>
              <a:t>Bogus </a:t>
            </a:r>
            <a:r>
              <a:rPr lang="en-US" sz="4800" dirty="0" smtClean="0"/>
              <a:t>Proof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200" y="3124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1</a:t>
            </a:r>
            <a:r>
              <a:rPr lang="en-US" sz="3600" baseline="30000" dirty="0" smtClean="0">
                <a:latin typeface="Comic Sans MS" pitchFamily="66" charset="0"/>
              </a:rPr>
              <a:t>st</a:t>
            </a:r>
            <a:r>
              <a:rPr lang="en-US" sz="3600" dirty="0" smtClean="0">
                <a:latin typeface="Comic Sans MS" pitchFamily="66" charset="0"/>
              </a:rPr>
              <a:t> and last       same color as </a:t>
            </a:r>
          </a:p>
          <a:p>
            <a:r>
              <a:rPr lang="en-US" sz="3600" dirty="0" smtClean="0">
                <a:latin typeface="Comic Sans MS" pitchFamily="66" charset="0"/>
              </a:rPr>
              <a:t>the middle ones</a:t>
            </a:r>
          </a:p>
        </p:txBody>
      </p:sp>
      <p:pic>
        <p:nvPicPr>
          <p:cNvPr id="20" name="Picture 10" descr="AN0247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722832" cy="6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</a:t>
            </a:r>
            <a:r>
              <a:rPr lang="en-US" sz="4800" dirty="0" smtClean="0"/>
              <a:t>Bogus </a:t>
            </a:r>
            <a:r>
              <a:rPr lang="en-US" sz="4800" dirty="0" smtClean="0"/>
              <a:t>Proof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19400" y="5105400"/>
            <a:ext cx="3962400" cy="990600"/>
            <a:chOff x="2819400" y="5105400"/>
            <a:chExt cx="39624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2819400" y="5105400"/>
              <a:ext cx="3962400" cy="99060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257800"/>
              <a:ext cx="20122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no horses</a:t>
              </a: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</a:t>
            </a:r>
            <a:r>
              <a:rPr lang="en-US" sz="4800" dirty="0" smtClean="0"/>
              <a:t>Bogus </a:t>
            </a:r>
            <a:r>
              <a:rPr lang="en-US" sz="4800" dirty="0" smtClean="0"/>
              <a:t>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195697"/>
            <a:ext cx="6518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because there are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no “middle” horses!</a:t>
            </a:r>
            <a:endParaRPr lang="en-US" sz="4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</a:t>
            </a:r>
            <a:r>
              <a:rPr lang="en-US" sz="4800" dirty="0" smtClean="0"/>
              <a:t>Bogus </a:t>
            </a:r>
            <a:r>
              <a:rPr lang="en-US" sz="4800" dirty="0" smtClean="0"/>
              <a:t>Proof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4876800"/>
            <a:ext cx="4891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BC34CA"/>
                </a:solidFill>
                <a:latin typeface="Comic Sans MS" pitchFamily="66" charset="0"/>
              </a:rPr>
              <a:t>mislead by ellipsis</a:t>
            </a:r>
            <a:endParaRPr lang="en-US" sz="4400" dirty="0" smtClean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288</Words>
  <Application>Microsoft Macintosh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Bogus Induction</vt:lpstr>
      <vt:lpstr>A Bogus Proof</vt:lpstr>
      <vt:lpstr>A Bogus Proof</vt:lpstr>
      <vt:lpstr>A Bogus Proof</vt:lpstr>
      <vt:lpstr>A Bogus Proof</vt:lpstr>
      <vt:lpstr>A Bogus Proof</vt:lpstr>
      <vt:lpstr>A Bogus Proof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190</cp:revision>
  <cp:lastPrinted>2011-09-28T04:34:35Z</cp:lastPrinted>
  <dcterms:created xsi:type="dcterms:W3CDTF">2011-02-22T16:01:23Z</dcterms:created>
  <dcterms:modified xsi:type="dcterms:W3CDTF">2012-02-20T18:19:17Z</dcterms:modified>
</cp:coreProperties>
</file>