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1" r:id="rId2"/>
    <p:sldId id="365" r:id="rId3"/>
    <p:sldId id="406" r:id="rId4"/>
    <p:sldId id="411" r:id="rId5"/>
    <p:sldId id="408" r:id="rId6"/>
    <p:sldId id="409" r:id="rId7"/>
    <p:sldId id="410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3" d="100"/>
          <a:sy n="153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832725" cy="3567112"/>
          </a:xfrm>
        </p:spPr>
        <p:txBody>
          <a:bodyPr/>
          <a:lstStyle/>
          <a:p>
            <a:pPr eaLnBrk="1" hangingPunct="1"/>
            <a:r>
              <a:rPr lang="en-US" sz="11000" dirty="0" smtClean="0"/>
              <a:t>Strong</a:t>
            </a:r>
            <a:br>
              <a:rPr lang="en-US" sz="11000" dirty="0" smtClean="0"/>
            </a:br>
            <a:r>
              <a:rPr lang="en-US" sz="11000" dirty="0" smtClean="0"/>
              <a:t>Induction</a:t>
            </a:r>
            <a:endParaRPr lang="en-US" sz="1100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6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4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2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0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6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7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4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5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8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538</Words>
  <Application>Microsoft Macintosh PowerPoint</Application>
  <PresentationFormat>On-screen Show (4:3)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Strong Induction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190</cp:revision>
  <cp:lastPrinted>2011-09-28T04:34:35Z</cp:lastPrinted>
  <dcterms:created xsi:type="dcterms:W3CDTF">2011-02-22T16:01:23Z</dcterms:created>
  <dcterms:modified xsi:type="dcterms:W3CDTF">2012-02-20T18:19:48Z</dcterms:modified>
</cp:coreProperties>
</file>