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  <p:sldId id="374" r:id="rId12"/>
    <p:sldId id="375" r:id="rId13"/>
    <p:sldId id="381" r:id="rId14"/>
    <p:sldId id="376" r:id="rId15"/>
    <p:sldId id="387" r:id="rId16"/>
    <p:sldId id="379" r:id="rId17"/>
    <p:sldId id="380" r:id="rId18"/>
    <p:sldId id="382" r:id="rId19"/>
    <p:sldId id="388" r:id="rId20"/>
    <p:sldId id="383" r:id="rId21"/>
    <p:sldId id="389" r:id="rId22"/>
    <p:sldId id="384" r:id="rId23"/>
    <p:sldId id="386" r:id="rId24"/>
    <p:sldId id="385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24" d="100"/>
          <a:sy n="124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67063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28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505200"/>
                        <a:ext cx="1422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</TotalTime>
  <Words>923</Words>
  <Application>Microsoft Macintosh PowerPoint</Application>
  <PresentationFormat>On-screen Show (4:3)</PresentationFormat>
  <Paragraphs>159</Paragraphs>
  <Slides>24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1167</cp:revision>
  <cp:lastPrinted>2012-04-09T05:56:44Z</cp:lastPrinted>
  <dcterms:created xsi:type="dcterms:W3CDTF">2011-04-05T13:58:44Z</dcterms:created>
  <dcterms:modified xsi:type="dcterms:W3CDTF">2013-03-27T04:13:44Z</dcterms:modified>
</cp:coreProperties>
</file>