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1" r:id="rId2"/>
    <p:sldId id="413" r:id="rId3"/>
    <p:sldId id="414" r:id="rId4"/>
    <p:sldId id="415" r:id="rId5"/>
    <p:sldId id="416" r:id="rId6"/>
    <p:sldId id="417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1648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stirling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81200"/>
            <a:ext cx="8915400" cy="2971800"/>
          </a:xfrm>
        </p:spPr>
        <p:txBody>
          <a:bodyPr/>
          <a:lstStyle/>
          <a:p>
            <a:pPr eaLnBrk="1" hangingPunct="1"/>
            <a:r>
              <a:rPr lang="en-US" sz="8000" dirty="0">
                <a:solidFill>
                  <a:schemeClr val="tx2"/>
                </a:solidFill>
              </a:rPr>
              <a:t>F</a:t>
            </a:r>
            <a:r>
              <a:rPr lang="en-US" sz="8000" dirty="0" smtClean="0">
                <a:solidFill>
                  <a:schemeClr val="tx2"/>
                </a:solidFill>
              </a:rPr>
              <a:t>actorials:</a:t>
            </a:r>
          </a:p>
          <a:p>
            <a:pPr eaLnBrk="1" hangingPunct="1"/>
            <a:r>
              <a:rPr lang="en-US" sz="8000" dirty="0" err="1" smtClean="0">
                <a:solidFill>
                  <a:schemeClr val="tx2"/>
                </a:solidFill>
              </a:rPr>
              <a:t>Stirling’s</a:t>
            </a:r>
            <a:r>
              <a:rPr lang="en-US" sz="8000" dirty="0" smtClean="0">
                <a:solidFill>
                  <a:schemeClr val="tx2"/>
                </a:solidFill>
              </a:rPr>
              <a:t> Formula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6"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838200"/>
                        <a:ext cx="66230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7" name="Equation" r:id="rId6" imgW="596880" imgH="431640" progId="Equation.DSMT4">
                  <p:embed/>
                </p:oleObj>
              </mc:Choice>
              <mc:Fallback>
                <p:oleObj name="Equation" r:id="rId6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56" y="4343400"/>
                        <a:ext cx="2173287" cy="1573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0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15988"/>
                        <a:ext cx="16589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6" name="Equation" r:id="rId4" imgW="1600200" imgH="965160" progId="Equation.DSMT4">
                  <p:embed/>
                </p:oleObj>
              </mc:Choice>
              <mc:Fallback>
                <p:oleObj name="Equation" r:id="rId4" imgW="16002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81113"/>
                        <a:ext cx="5832475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09036"/>
              </p:ext>
            </p:extLst>
          </p:nvPr>
        </p:nvGraphicFramePr>
        <p:xfrm>
          <a:off x="654050" y="1487488"/>
          <a:ext cx="772795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7" name="Equation" r:id="rId6" imgW="2070000" imgH="888840" progId="Equation.DSMT4">
                  <p:embed/>
                </p:oleObj>
              </mc:Choice>
              <mc:Fallback>
                <p:oleObj name="Equation" r:id="rId6" imgW="20700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487488"/>
                        <a:ext cx="7727950" cy="3313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6863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88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8" y="4991100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4400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0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5628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1" name="Equation" r:id="rId6" imgW="1041120" imgH="469800" progId="Equation.DSMT4">
                  <p:embed/>
                </p:oleObj>
              </mc:Choice>
              <mc:Fallback>
                <p:oleObj name="Equation" r:id="rId6" imgW="1041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886200"/>
                        <a:ext cx="48831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4" name="Equation" r:id="rId4" imgW="1054100" imgH="520700" progId="Equation.DSMT4">
                  <p:embed/>
                </p:oleObj>
              </mc:Choice>
              <mc:Fallback>
                <p:oleObj name="Equation" r:id="rId4" imgW="10541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157413"/>
                        <a:ext cx="5172075" cy="254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152</Words>
  <Application>Microsoft Macintosh PowerPoint</Application>
  <PresentationFormat>On-screen Show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Design</vt:lpstr>
      <vt:lpstr>Equation</vt:lpstr>
      <vt:lpstr>PowerPoint Presentation</vt:lpstr>
      <vt:lpstr>Closed form for n!</vt:lpstr>
      <vt:lpstr>Closed form for n!</vt:lpstr>
      <vt:lpstr>Closed form for n!</vt:lpstr>
      <vt:lpstr>Closed form for n!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405</cp:revision>
  <cp:lastPrinted>2012-03-19T05:40:48Z</cp:lastPrinted>
  <dcterms:created xsi:type="dcterms:W3CDTF">2011-04-03T16:42:20Z</dcterms:created>
  <dcterms:modified xsi:type="dcterms:W3CDTF">2013-03-27T03:10:48Z</dcterms:modified>
</cp:coreProperties>
</file>