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776" r:id="rId3"/>
    <p:sldId id="777" r:id="rId4"/>
    <p:sldId id="1041" r:id="rId5"/>
    <p:sldId id="1043" r:id="rId6"/>
    <p:sldId id="1023" r:id="rId7"/>
    <p:sldId id="1044" r:id="rId8"/>
    <p:sldId id="1042" r:id="rId9"/>
    <p:sldId id="102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778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904" y="-112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</a:t>
            </a:r>
            <a:r>
              <a:rPr lang="en-US" sz="1200" baseline="0" dirty="0" smtClean="0">
                <a:latin typeface="Comic Sans MS" pitchFamily="66" charset="0"/>
              </a:rPr>
              <a:t>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</a:t>
            </a:r>
            <a:r>
              <a:rPr lang="en-US" altLang="zh-CN" sz="4400" dirty="0" smtClean="0">
                <a:ea typeface="宋体" pitchFamily="2" charset="-122"/>
              </a:rPr>
              <a:t> tree definition</a:t>
            </a:r>
            <a:endParaRPr lang="en-US" altLang="zh-CN" sz="4400" dirty="0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96125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12918</TotalTime>
  <Words>400</Words>
  <Application>Microsoft Macintosh PowerPoint</Application>
  <PresentationFormat>On-screen Show (4:3)</PresentationFormat>
  <Paragraphs>118</Paragraphs>
  <Slides>19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Trees</vt:lpstr>
      <vt:lpstr>More Trees</vt:lpstr>
      <vt:lpstr>Come up all the time</vt:lpstr>
      <vt:lpstr>Lots of kinds</vt:lpstr>
      <vt:lpstr>Cycles in simple graphs</vt:lpstr>
      <vt:lpstr>Focus on “pure” trees</vt:lpstr>
      <vt:lpstr>Cycles in simple graphs</vt:lpstr>
      <vt:lpstr>Cycles in simple graphs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1397</cp:revision>
  <cp:lastPrinted>2013-03-20T03:28:23Z</cp:lastPrinted>
  <dcterms:created xsi:type="dcterms:W3CDTF">2011-03-31T17:09:19Z</dcterms:created>
  <dcterms:modified xsi:type="dcterms:W3CDTF">2013-03-20T03:28:38Z</dcterms:modified>
</cp:coreProperties>
</file>