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5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6.xml" ContentType="application/vnd.openxmlformats-officedocument.presentationml.notesSlide+xml"/>
  <Override PartName="/ppt/embeddings/oleObject33.bin" ContentType="application/vnd.openxmlformats-officedocument.oleObject"/>
  <Override PartName="/ppt/notesSlides/notesSlide27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28.xml" ContentType="application/vnd.openxmlformats-officedocument.presentationml.notesSlide+xml"/>
  <Override PartName="/ppt/embeddings/oleObject38.bin" ContentType="application/vnd.openxmlformats-officedocument.oleObject"/>
  <Override PartName="/ppt/notesSlides/notesSlide29.xml" ContentType="application/vnd.openxmlformats-officedocument.presentationml.notesSlide+xml"/>
  <Override PartName="/ppt/embeddings/oleObject39.bin" ContentType="application/vnd.openxmlformats-officedocument.oleObject"/>
  <Override PartName="/ppt/notesSlides/notesSlide30.xml" ContentType="application/vnd.openxmlformats-officedocument.presentationml.notesSlide+xml"/>
  <Override PartName="/ppt/embeddings/oleObject40.bin" ContentType="application/vnd.openxmlformats-officedocument.oleObject"/>
  <Override PartName="/ppt/notesSlides/notesSlide31.xml" ContentType="application/vnd.openxmlformats-officedocument.presentationml.notesSlide+xml"/>
  <Override PartName="/ppt/embeddings/oleObject41.bin" ContentType="application/vnd.openxmlformats-officedocument.oleObject"/>
  <Override PartName="/ppt/notesSlides/notesSlide32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33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34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35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36.xml" ContentType="application/vnd.openxmlformats-officedocument.presentationml.notesSlide+xml"/>
  <Override PartName="/ppt/embeddings/oleObject51.bin" ContentType="application/vnd.openxmlformats-officedocument.oleObject"/>
  <Override PartName="/ppt/notesSlides/notesSlide37.xml" ContentType="application/vnd.openxmlformats-officedocument.presentationml.notesSlide+xml"/>
  <Override PartName="/ppt/embeddings/oleObject52.bin" ContentType="application/vnd.openxmlformats-officedocument.oleObject"/>
  <Override PartName="/ppt/notesSlides/notesSlide38.xml" ContentType="application/vnd.openxmlformats-officedocument.presentationml.notesSlide+xml"/>
  <Override PartName="/ppt/embeddings/oleObject53.bin" ContentType="application/vnd.openxmlformats-officedocument.oleObject"/>
  <Override PartName="/ppt/notesSlides/notesSlide39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40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41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42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43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notesSlides/notesSlide44.xml" ContentType="application/vnd.openxmlformats-officedocument.presentationml.notesSlide+xml"/>
  <Override PartName="/ppt/embeddings/oleObject68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55"/>
  </p:notesMasterIdLst>
  <p:handoutMasterIdLst>
    <p:handoutMasterId r:id="rId56"/>
  </p:handoutMasterIdLst>
  <p:sldIdLst>
    <p:sldId id="392" r:id="rId3"/>
    <p:sldId id="447" r:id="rId4"/>
    <p:sldId id="544" r:id="rId5"/>
    <p:sldId id="491" r:id="rId6"/>
    <p:sldId id="493" r:id="rId7"/>
    <p:sldId id="496" r:id="rId8"/>
    <p:sldId id="495" r:id="rId9"/>
    <p:sldId id="494" r:id="rId10"/>
    <p:sldId id="510" r:id="rId11"/>
    <p:sldId id="514" r:id="rId12"/>
    <p:sldId id="509" r:id="rId13"/>
    <p:sldId id="511" r:id="rId14"/>
    <p:sldId id="512" r:id="rId15"/>
    <p:sldId id="541" r:id="rId16"/>
    <p:sldId id="515" r:id="rId17"/>
    <p:sldId id="564" r:id="rId18"/>
    <p:sldId id="562" r:id="rId19"/>
    <p:sldId id="563" r:id="rId20"/>
    <p:sldId id="508" r:id="rId21"/>
    <p:sldId id="516" r:id="rId22"/>
    <p:sldId id="565" r:id="rId23"/>
    <p:sldId id="545" r:id="rId24"/>
    <p:sldId id="519" r:id="rId25"/>
    <p:sldId id="517" r:id="rId26"/>
    <p:sldId id="521" r:id="rId27"/>
    <p:sldId id="520" r:id="rId28"/>
    <p:sldId id="542" r:id="rId29"/>
    <p:sldId id="561" r:id="rId30"/>
    <p:sldId id="499" r:id="rId31"/>
    <p:sldId id="543" r:id="rId32"/>
    <p:sldId id="556" r:id="rId33"/>
    <p:sldId id="522" r:id="rId34"/>
    <p:sldId id="525" r:id="rId35"/>
    <p:sldId id="547" r:id="rId36"/>
    <p:sldId id="548" r:id="rId37"/>
    <p:sldId id="550" r:id="rId38"/>
    <p:sldId id="535" r:id="rId39"/>
    <p:sldId id="551" r:id="rId40"/>
    <p:sldId id="558" r:id="rId41"/>
    <p:sldId id="560" r:id="rId42"/>
    <p:sldId id="553" r:id="rId43"/>
    <p:sldId id="568" r:id="rId44"/>
    <p:sldId id="566" r:id="rId45"/>
    <p:sldId id="572" r:id="rId46"/>
    <p:sldId id="573" r:id="rId47"/>
    <p:sldId id="531" r:id="rId48"/>
    <p:sldId id="536" r:id="rId49"/>
    <p:sldId id="537" r:id="rId50"/>
    <p:sldId id="538" r:id="rId51"/>
    <p:sldId id="503" r:id="rId52"/>
    <p:sldId id="575" r:id="rId53"/>
    <p:sldId id="504" r:id="rId54"/>
  </p:sldIdLst>
  <p:sldSz cx="9144000" cy="6858000" type="screen4x3"/>
  <p:notesSz cx="9601200" cy="7315200"/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9" autoAdjust="0"/>
    <p:restoredTop sz="94635" autoAdjust="0"/>
  </p:normalViewPr>
  <p:slideViewPr>
    <p:cSldViewPr snapToGrid="0" showGuides="1">
      <p:cViewPr>
        <p:scale>
          <a:sx n="99" d="100"/>
          <a:sy n="99" d="100"/>
        </p:scale>
        <p:origin x="-1472" y="-96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2" d="100"/>
        <a:sy n="192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9.emf"/><Relationship Id="rId3" Type="http://schemas.openxmlformats.org/officeDocument/2006/relationships/image" Target="../media/image6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36.e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7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43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44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46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8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50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1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52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54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55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53.e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54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56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64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59.e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60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1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1783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92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49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50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48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42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43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44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2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3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3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5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3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>
          <a:xfrm>
            <a:off x="23079" y="392711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Done</a:t>
            </a:r>
            <a:endParaRPr lang="en-US" sz="6600" dirty="0" smtClean="0">
              <a:solidFill>
                <a:srgbClr val="C40025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34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58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29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8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0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76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302E-6 3.59473E-6 L -0.00763 -0.180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9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26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6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3755"/>
              </p:ext>
            </p:extLst>
          </p:nvPr>
        </p:nvGraphicFramePr>
        <p:xfrm>
          <a:off x="2005568" y="116801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72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568" y="116801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73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2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63324"/>
              </p:ext>
            </p:extLst>
          </p:nvPr>
        </p:nvGraphicFramePr>
        <p:xfrm>
          <a:off x="2005568" y="116801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3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5568" y="116801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44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645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28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29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68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C40025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1582"/>
              </p:ext>
            </p:extLst>
          </p:nvPr>
        </p:nvGraphicFramePr>
        <p:xfrm>
          <a:off x="1598613" y="2527579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34" name="Equation" r:id="rId4" imgW="1181100" imgH="228600" progId="Equation.DSMT4">
                  <p:embed/>
                </p:oleObj>
              </mc:Choice>
              <mc:Fallback>
                <p:oleObj name="Equation" r:id="rId4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613" y="2527579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56711"/>
              </p:ext>
            </p:extLst>
          </p:nvPr>
        </p:nvGraphicFramePr>
        <p:xfrm>
          <a:off x="1618457" y="1511579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35" name="Equation" r:id="rId6" imgW="1168400" imgH="228600" progId="Equation.DSMT4">
                  <p:embed/>
                </p:oleObj>
              </mc:Choice>
              <mc:Fallback>
                <p:oleObj name="Equation" r:id="rId6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8457" y="1511579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86724"/>
              </p:ext>
            </p:extLst>
          </p:nvPr>
        </p:nvGraphicFramePr>
        <p:xfrm>
          <a:off x="677722" y="353664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36" name="Equation" r:id="rId8" imgW="1511300" imgH="254000" progId="Equation.DSMT4">
                  <p:embed/>
                </p:oleObj>
              </mc:Choice>
              <mc:Fallback>
                <p:oleObj name="Equation" r:id="rId8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7722" y="353664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78265"/>
              </p:ext>
            </p:extLst>
          </p:nvPr>
        </p:nvGraphicFramePr>
        <p:xfrm>
          <a:off x="555484" y="475108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37" name="Equation" r:id="rId10" imgW="1524000" imgH="254000" progId="Equation.DSMT4">
                  <p:embed/>
                </p:oleObj>
              </mc:Choice>
              <mc:Fallback>
                <p:oleObj name="Equation" r:id="rId10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484" y="475108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09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50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83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06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07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72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73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74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55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56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C00000"/>
                </a:solidFill>
                <a:latin typeface="Comic Sans MS" pitchFamily="66" charset="0"/>
              </a:rPr>
              <a:t>Full!</a:t>
            </a: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4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5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1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59" y="1237313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59" y="1237313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8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9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>
                <a:solidFill>
                  <a:srgbClr val="BB0FAB"/>
                </a:solidFill>
              </a:rPr>
              <a:t>Sorted</a:t>
            </a:r>
            <a:r>
              <a:rPr lang="en-US" sz="3800" dirty="0" smtClean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7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71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9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92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6780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93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2" animBg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0684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35459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4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910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05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</p:spTree>
    <p:extLst>
      <p:ext uri="{BB962C8B-B14F-4D97-AF65-F5344CB8AC3E}">
        <p14:creationId xmlns:p14="http://schemas.microsoft.com/office/powerpoint/2010/main" val="41277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4269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3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9943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34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4043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35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730030" y="3516589"/>
            <a:ext cx="3108466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68277" y="5485305"/>
            <a:ext cx="2824486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3286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0216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9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41882"/>
              </p:ext>
            </p:extLst>
          </p:nvPr>
        </p:nvGraphicFramePr>
        <p:xfrm>
          <a:off x="4741320" y="3288040"/>
          <a:ext cx="28114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00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0" y="3288040"/>
                        <a:ext cx="281146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23214"/>
              </p:ext>
            </p:extLst>
          </p:nvPr>
        </p:nvGraphicFramePr>
        <p:xfrm>
          <a:off x="2905405" y="4718963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01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3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7847" y="1808703"/>
            <a:ext cx="6982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also sort the </a:t>
            </a:r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29515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5136 L 0.13745 -0.21397 " pathEditMode="relative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089E-6 -4.94795E-6 L -0.08279 -0.098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8" y="-49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44455"/>
              </p:ext>
            </p:extLst>
          </p:nvPr>
        </p:nvGraphicFramePr>
        <p:xfrm>
          <a:off x="327025" y="1943870"/>
          <a:ext cx="84978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92" name="Equation" r:id="rId4" imgW="2679700" imgH="482600" progId="Equation.DSMT4">
                  <p:embed/>
                </p:oleObj>
              </mc:Choice>
              <mc:Fallback>
                <p:oleObj name="Equation" r:id="rId4" imgW="2679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025" y="1943870"/>
                        <a:ext cx="8497888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2285488" y="3858307"/>
            <a:ext cx="6429954" cy="12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6000" b="0" dirty="0" smtClean="0"/>
              <a:t>Sorted </a:t>
            </a:r>
            <a:r>
              <a:rPr lang="en-US" sz="6000" b="0" dirty="0" smtClean="0">
                <a:solidFill>
                  <a:srgbClr val="000000"/>
                </a:solidFill>
              </a:rPr>
              <a:t>Full DNF</a:t>
            </a:r>
            <a:endParaRPr lang="en-US" sz="6000" b="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443364" y="3978788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Done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609" y="1898481"/>
            <a:ext cx="8736673" cy="1808703"/>
          </a:xfrm>
          <a:prstGeom prst="roundRect">
            <a:avLst/>
          </a:prstGeom>
          <a:noFill/>
          <a:ln w="476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500" y="384829"/>
            <a:ext cx="5562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</a:rPr>
              <a:t>Canonical</a:t>
            </a:r>
            <a:r>
              <a:rPr lang="en-US" sz="6000" b="1" dirty="0" smtClean="0">
                <a:latin typeface="Comic Sans MS" pitchFamily="66" charset="0"/>
              </a:rPr>
              <a:t> DNF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180" y="5182370"/>
            <a:ext cx="7851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unique for each formula</a:t>
            </a:r>
          </a:p>
        </p:txBody>
      </p:sp>
    </p:spTree>
    <p:extLst>
      <p:ext uri="{BB962C8B-B14F-4D97-AF65-F5344CB8AC3E}">
        <p14:creationId xmlns:p14="http://schemas.microsoft.com/office/powerpoint/2010/main" val="104697831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2" grpId="0" animBg="1"/>
      <p:bldP spid="6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canonical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canonical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 smtClean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18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94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26" y="1915698"/>
            <a:ext cx="8736673" cy="2548348"/>
          </a:xfrm>
        </p:spPr>
        <p:txBody>
          <a:bodyPr/>
          <a:lstStyle/>
          <a:p>
            <a:pPr algn="ctr"/>
            <a:r>
              <a:rPr lang="en-US" sz="6600" b="0" dirty="0" smtClean="0"/>
              <a:t>converting to a sum of products</a:t>
            </a:r>
            <a:endParaRPr lang="en-US" sz="6600" b="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0937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95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0937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9903</TotalTime>
  <Words>708</Words>
  <Application>Microsoft Macintosh PowerPoint</Application>
  <PresentationFormat>On-screen Show (4:3)</PresentationFormat>
  <Paragraphs>221</Paragraphs>
  <Slides>52</Slides>
  <Notes>51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6.042 Lecture Template</vt:lpstr>
      <vt:lpstr>1_6.042 Lecture Template</vt:lpstr>
      <vt:lpstr>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converting to a sum of products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816</cp:revision>
  <cp:lastPrinted>2018-02-20T01:17:12Z</cp:lastPrinted>
  <dcterms:created xsi:type="dcterms:W3CDTF">2011-02-09T15:01:58Z</dcterms:created>
  <dcterms:modified xsi:type="dcterms:W3CDTF">2018-02-20T17:09:05Z</dcterms:modified>
</cp:coreProperties>
</file>