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497" r:id="rId23"/>
    <p:sldId id="498" r:id="rId24"/>
    <p:sldId id="506" r:id="rId25"/>
    <p:sldId id="499" r:id="rId26"/>
    <p:sldId id="500" r:id="rId27"/>
    <p:sldId id="501" r:id="rId28"/>
    <p:sldId id="502" r:id="rId29"/>
    <p:sldId id="510" r:id="rId30"/>
    <p:sldId id="511" r:id="rId31"/>
    <p:sldId id="516" r:id="rId32"/>
    <p:sldId id="514" r:id="rId33"/>
    <p:sldId id="521" r:id="rId34"/>
    <p:sldId id="525" r:id="rId35"/>
    <p:sldId id="526" r:id="rId36"/>
    <p:sldId id="534" r:id="rId37"/>
    <p:sldId id="536" r:id="rId38"/>
    <p:sldId id="537" r:id="rId39"/>
    <p:sldId id="538" r:id="rId40"/>
    <p:sldId id="437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Euclid Extra" charset="2"/>
      <p:regular r:id="rId50"/>
      <p:bold r:id="rId51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444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Relationship Id="rId2" Type="http://schemas.openxmlformats.org/officeDocument/2006/relationships/image" Target="../media/image34.pict"/><Relationship Id="rId3" Type="http://schemas.openxmlformats.org/officeDocument/2006/relationships/image" Target="../media/image3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6" Type="http://schemas.openxmlformats.org/officeDocument/2006/relationships/oleObject" Target="../embeddings/oleObject21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p:oleObj spid="_x0000_s137218" name="Equation" r:id="rId4" imgW="1257120" imgH="457200" progId="Equation.DSMT4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p:oleObj spid="_x0000_s153602" name="Equation" r:id="rId9" imgW="508000" imgH="406400" progId="Equation.DSMT4">
              <p:embed/>
            </p:oleObj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p:oleObj spid="_x0000_s155650" name="Equation" r:id="rId4" imgW="1002960" imgH="406080" progId="Equation.DSMT4">
              <p:embed/>
            </p:oleObj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p:oleObj spid="_x0000_s155651" name="Equation" r:id="rId5" imgW="1104840" imgH="457200" progId="Equation.DSMT4">
              <p:embed/>
            </p:oleObj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p:oleObj spid="_x0000_s157698" name="Equation" r:id="rId4" imgW="1028700" imgH="482600" progId="Equation.DSMT4">
              <p:embed/>
            </p:oleObj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p:oleObj spid="_x0000_s1026" name="Equation" r:id="rId4" imgW="1790640" imgH="228600" progId="Equation.DSMT4">
              <p:embed/>
            </p:oleObj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p:oleObj spid="_x0000_s2052" name="Equation" r:id="rId4" imgW="609480" imgH="228600" progId="Equation.DSMT4">
                <p:embed/>
              </p:oleObj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p:oleObj spid="_x0000_s2051" name="Equation" r:id="rId5" imgW="685800" imgH="228600" progId="Equation.DSMT4">
                <p:embed/>
              </p:oleObj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p:oleObj spid="_x0000_s2050" name="Equation" r:id="rId6" imgW="774360" imgH="177480" progId="Equation.DSMT4">
                <p:embed/>
              </p:oleObj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7C02B6E-7FF6-4D1C-B5B6-16DDB884BADA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p:oleObj spid="_x0000_s3074" name="Equation" r:id="rId4" imgW="901440" imgH="406080" progId="Equation.DSMT4">
              <p:embed/>
            </p:oleObj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p:oleObj spid="_x0000_s3075" name="Equation" r:id="rId5" imgW="1015920" imgH="558720" progId="Equation.DSMT4">
              <p:embed/>
            </p:oleObj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p:oleObj spid="_x0000_s3076" name="Equation" r:id="rId6" imgW="1663560" imgH="482400" progId="Equation.DSMT4">
              <p:embed/>
            </p:oleObj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AB03EB7-EE1D-49D4-A0CF-314D84E78749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p:oleObj spid="_x0000_s4098" name="Equation" r:id="rId4" imgW="1726920" imgH="799920" progId="Equation.DSMT4">
              <p:embed/>
            </p:oleObj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p:oleObj spid="_x0000_s4099" name="Equation" r:id="rId5" imgW="1587240" imgH="27936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p:oleObj spid="_x0000_s4100" name="Equation" r:id="rId6" imgW="927000" imgH="279360" progId="Equation.DSMT4">
                <p:embed/>
              </p:oleObj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DE787C-D765-47C3-8B4E-05721E8A372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p:oleObj spid="_x0000_s5122" name="Equation" r:id="rId4" imgW="1269720" imgH="253800" progId="Equation.DSMT4">
              <p:embed/>
            </p:oleObj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514600"/>
          <a:ext cx="7499350" cy="2366963"/>
        </p:xfrm>
        <a:graphic>
          <a:graphicData uri="http://schemas.openxmlformats.org/presentationml/2006/ole">
            <p:oleObj spid="_x0000_s5123" name="Equation" r:id="rId5" imgW="1485720" imgH="469800" progId="Equation.DSMT4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514721-E3EC-4B85-8650-9EFC25B0A1F3}" type="slidenum">
              <a:rPr lang="en-US" smtClean="0"/>
              <a:pPr/>
              <a:t>31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p:oleObj spid="_x0000_s29698" name="Equation" r:id="rId4" imgW="1816100" imgH="3556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p:oleObj spid="_x0000_s29699" name="Equation" r:id="rId5" imgW="1905000" imgH="3556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p:oleObj spid="_x0000_s29700" name="Equation" r:id="rId6" imgW="2552700" imgH="355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1C6CC27F-483A-4597-93E2-2507BF4D26FA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EE72DA5D-3DEF-4C80-901B-C90E7DA44CDF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2B5C290-49D6-4196-9C46-6D46DFD52E56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smtClean="0">
                <a:latin typeface="Comic Sans MS" pitchFamily="66" charset="0"/>
              </a:rPr>
              <a:t>1—3</a:t>
            </a:r>
            <a:endParaRPr lang="en-US" sz="9600" dirty="0" smtClean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3E07E47-E477-4335-BC04-9807100DBDCC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p:oleObj spid="_x0000_s133122" name="Equation" r:id="rId9" imgW="1397000" imgH="228600" progId="Equation.DSMT4">
              <p:embed/>
            </p:oleObj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9669</TotalTime>
  <Words>1827</Words>
  <Application>Microsoft Macintosh PowerPoint</Application>
  <PresentationFormat>On-screen Show (4:3)</PresentationFormat>
  <Paragraphs>300</Paragraphs>
  <Slides>40</Slides>
  <Notes>40</Notes>
  <HiddenSlides>14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Comic Sans MS</vt:lpstr>
      <vt:lpstr>Euclid Symbol</vt:lpstr>
      <vt:lpstr>Euclid Extra</vt:lpstr>
      <vt:lpstr>6.042 Lecture Template</vt:lpstr>
      <vt:lpstr>Equation</vt:lpstr>
      <vt:lpstr>Slide 1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1697</cp:revision>
  <dcterms:created xsi:type="dcterms:W3CDTF">2011-04-12T23:17:26Z</dcterms:created>
  <dcterms:modified xsi:type="dcterms:W3CDTF">2011-04-12T23:18:09Z</dcterms:modified>
</cp:coreProperties>
</file>