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54" r:id="rId2"/>
    <p:sldId id="537" r:id="rId3"/>
    <p:sldId id="550" r:id="rId4"/>
    <p:sldId id="396" r:id="rId5"/>
    <p:sldId id="515" r:id="rId6"/>
    <p:sldId id="523" r:id="rId7"/>
    <p:sldId id="397" r:id="rId8"/>
    <p:sldId id="398" r:id="rId9"/>
    <p:sldId id="508" r:id="rId10"/>
    <p:sldId id="551" r:id="rId11"/>
    <p:sldId id="512" r:id="rId12"/>
    <p:sldId id="549" r:id="rId13"/>
    <p:sldId id="488" r:id="rId14"/>
    <p:sldId id="522" r:id="rId15"/>
    <p:sldId id="506" r:id="rId16"/>
    <p:sldId id="518" r:id="rId17"/>
    <p:sldId id="401" r:id="rId18"/>
    <p:sldId id="422" r:id="rId19"/>
    <p:sldId id="485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28" d="100"/>
          <a:sy n="128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966474"/>
              </p:ext>
            </p:extLst>
          </p:nvPr>
        </p:nvGraphicFramePr>
        <p:xfrm>
          <a:off x="10668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5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6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  <p:extLst>
      <p:ext uri="{BB962C8B-B14F-4D97-AF65-F5344CB8AC3E}">
        <p14:creationId xmlns:p14="http://schemas.microsoft.com/office/powerpoint/2010/main" val="3743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1" name="Equation" r:id="rId4" imgW="889000" imgH="469900" progId="Equation.DSMT4">
                  <p:embed/>
                </p:oleObj>
              </mc:Choice>
              <mc:Fallback>
                <p:oleObj name="Equation" r:id="rId4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2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22617"/>
              </p:ext>
            </p:extLst>
          </p:nvPr>
        </p:nvGraphicFramePr>
        <p:xfrm>
          <a:off x="10668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3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41318"/>
              </p:ext>
            </p:extLst>
          </p:nvPr>
        </p:nvGraphicFramePr>
        <p:xfrm>
          <a:off x="1103313" y="1177925"/>
          <a:ext cx="67976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5" name="Equation" r:id="rId4" imgW="2082800" imgH="596900" progId="Equation.DSMT4">
                  <p:embed/>
                </p:oleObj>
              </mc:Choice>
              <mc:Fallback>
                <p:oleObj name="Equation" r:id="rId4" imgW="2082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177925"/>
                        <a:ext cx="67976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6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82198"/>
              </p:ext>
            </p:extLst>
          </p:nvPr>
        </p:nvGraphicFramePr>
        <p:xfrm>
          <a:off x="987425" y="3425825"/>
          <a:ext cx="71961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7" name="Equation" r:id="rId8" imgW="1727200" imgH="292100" progId="Equation.DSMT4">
                  <p:embed/>
                </p:oleObj>
              </mc:Choice>
              <mc:Fallback>
                <p:oleObj name="Equation" r:id="rId8" imgW="1727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425825"/>
                        <a:ext cx="7196138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62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63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0952"/>
              </p:ext>
            </p:extLst>
          </p:nvPr>
        </p:nvGraphicFramePr>
        <p:xfrm>
          <a:off x="654050" y="3213100"/>
          <a:ext cx="6127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3100"/>
                        <a:ext cx="61277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9231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8223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Make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</a:t>
            </a:r>
            <a:r>
              <a:rPr lang="en-US" sz="5400" dirty="0" smtClean="0"/>
              <a:t>measurements</a:t>
            </a:r>
            <a:endParaRPr lang="en-US" sz="5400" dirty="0" smtClean="0"/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of CMD </a:t>
            </a:r>
            <a:r>
              <a:rPr lang="en-US" sz="5400" dirty="0" smtClean="0">
                <a:solidFill>
                  <a:srgbClr val="000000"/>
                </a:solidFill>
              </a:rPr>
              <a:t>at </a:t>
            </a:r>
            <a:r>
              <a:rPr lang="en-US" sz="5400" dirty="0" smtClean="0">
                <a:solidFill>
                  <a:srgbClr val="000000"/>
                </a:solidFill>
              </a:rPr>
              <a:t>random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ti</a:t>
            </a:r>
            <a:r>
              <a:rPr lang="en-US" sz="5400" dirty="0" smtClean="0">
                <a:solidFill>
                  <a:srgbClr val="000000"/>
                </a:solidFill>
              </a:rPr>
              <a:t>mes and locations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</a:t>
            </a:r>
            <a:r>
              <a:rPr lang="en-US" sz="4400" dirty="0" smtClean="0"/>
              <a:t>samples   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</a:t>
            </a:r>
            <a:r>
              <a:rPr lang="en-US" sz="4400" dirty="0" smtClean="0"/>
              <a:t>of the </a:t>
            </a:r>
            <a:r>
              <a:rPr lang="en-US" sz="4400" dirty="0" smtClean="0">
                <a:solidFill>
                  <a:srgbClr val="0006FE"/>
                </a:solidFill>
              </a:rPr>
              <a:t>n </a:t>
            </a:r>
            <a:r>
              <a:rPr lang="en-US" sz="4400" dirty="0" smtClean="0"/>
              <a:t>CMD samples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56546"/>
              </p:ext>
            </p:extLst>
          </p:nvPr>
        </p:nvGraphicFramePr>
        <p:xfrm>
          <a:off x="1066800" y="1066800"/>
          <a:ext cx="674794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43" name="Equation" r:id="rId4" imgW="1917700" imgH="596900" progId="Equation.DSMT4">
                  <p:embed/>
                </p:oleObj>
              </mc:Choice>
              <mc:Fallback>
                <p:oleObj name="Equation" r:id="rId4" imgW="19177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747942" cy="2098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44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494</Words>
  <Application>Microsoft Macintosh PowerPoint</Application>
  <PresentationFormat>On-screen Show (4:3)</PresentationFormat>
  <Paragraphs>122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1_Default Design</vt:lpstr>
      <vt:lpstr>Equation</vt:lpstr>
      <vt:lpstr>PowerPoint Presentation</vt:lpstr>
      <vt:lpstr>Pairwise Independent Sampling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358</cp:revision>
  <cp:lastPrinted>2013-05-12T03:05:32Z</cp:lastPrinted>
  <dcterms:created xsi:type="dcterms:W3CDTF">2011-05-04T20:44:08Z</dcterms:created>
  <dcterms:modified xsi:type="dcterms:W3CDTF">2013-05-12T06:34:53Z</dcterms:modified>
</cp:coreProperties>
</file>