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9919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8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28325" y="388045"/>
            <a:ext cx="60720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</a:t>
            </a:r>
            <a:r>
              <a:rPr lang="en-US" sz="3200" dirty="0" err="1" smtClean="0">
                <a:latin typeface="Comic Sans MS"/>
                <a:cs typeface="Comic Sans MS"/>
              </a:rPr>
              <a:t>Microquiz</a:t>
            </a: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smtClean="0">
                <a:latin typeface="Comic Sans MS"/>
                <a:cs typeface="Comic Sans MS"/>
              </a:rPr>
              <a:t>April </a:t>
            </a:r>
            <a:r>
              <a:rPr lang="en-US" sz="3200" smtClean="0">
                <a:latin typeface="Comic Sans MS"/>
                <a:cs typeface="Comic Sans MS"/>
              </a:rPr>
              <a:t>12, </a:t>
            </a:r>
            <a:r>
              <a:rPr lang="en-US" sz="3200" dirty="0" smtClean="0">
                <a:latin typeface="Comic Sans MS"/>
                <a:cs typeface="Comic Sans MS"/>
              </a:rPr>
              <a:t>2013</a:t>
            </a:r>
            <a:endParaRPr lang="en-US" sz="3200" dirty="0">
              <a:latin typeface="Comic Sans MS"/>
              <a:cs typeface="Comic Sans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3" y="1549542"/>
            <a:ext cx="2502344" cy="8811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785" y="1364192"/>
            <a:ext cx="2162702" cy="9612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093" y="1516189"/>
            <a:ext cx="2438559" cy="9144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173" y="2067166"/>
            <a:ext cx="689545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400" dirty="0" smtClean="0"/>
          </a:p>
          <a:p>
            <a:r>
              <a:rPr lang="en-US" sz="3400" dirty="0" smtClean="0"/>
              <a:t>1) </a:t>
            </a:r>
            <a:r>
              <a:rPr lang="en-US" sz="3400" dirty="0" smtClean="0"/>
              <a:t>Circle </a:t>
            </a:r>
            <a:r>
              <a:rPr lang="en-US" sz="3400" dirty="0" smtClean="0"/>
              <a:t>the correct answer:</a:t>
            </a:r>
          </a:p>
          <a:p>
            <a:pPr marL="514350" indent="-514350">
              <a:buAutoNum type="alphaLcParenR"/>
            </a:pPr>
            <a:r>
              <a:rPr lang="en-US" sz="3400" dirty="0" smtClean="0">
                <a:latin typeface="Calibri (Body)"/>
                <a:cs typeface="Calibri (Body)"/>
              </a:rPr>
              <a:t>f(n) = O(g(n))   b) g(n) = O(f(n))   </a:t>
            </a:r>
          </a:p>
          <a:p>
            <a:r>
              <a:rPr lang="en-US" sz="3400" dirty="0" smtClean="0">
                <a:latin typeface="Calibri (Body)"/>
                <a:cs typeface="Calibri (Body)"/>
              </a:rPr>
              <a:t>c) f(n) = </a:t>
            </a:r>
            <a:r>
              <a:rPr lang="en-US" sz="3400" i="0" dirty="0" err="1" smtClean="0">
                <a:latin typeface="Calibri (Body)"/>
                <a:ea typeface="Lucida Grande"/>
                <a:cs typeface="Calibri (Body)"/>
              </a:rPr>
              <a:t>Θ</a:t>
            </a:r>
            <a:r>
              <a:rPr lang="en-US" sz="3400" i="0" dirty="0" smtClean="0">
                <a:latin typeface="Calibri (Body)"/>
                <a:ea typeface="Lucida Grande"/>
                <a:cs typeface="Calibri (Body)"/>
              </a:rPr>
              <a:t>(g(n))</a:t>
            </a:r>
            <a:r>
              <a:rPr lang="en-US" sz="3400" dirty="0" smtClean="0">
                <a:latin typeface="Calibri (Body)"/>
                <a:cs typeface="Calibri (Body)"/>
              </a:rPr>
              <a:t>    d) g(n) = </a:t>
            </a:r>
            <a:r>
              <a:rPr lang="en-US" sz="3400" i="0" dirty="0" err="1" smtClean="0">
                <a:latin typeface="Calibri (Body)"/>
                <a:ea typeface="Lucida Grande"/>
                <a:cs typeface="Calibri (Body)"/>
              </a:rPr>
              <a:t>Θ</a:t>
            </a:r>
            <a:r>
              <a:rPr lang="en-US" sz="3400" i="0" dirty="0" smtClean="0">
                <a:latin typeface="Calibri (Body)"/>
                <a:ea typeface="Lucida Grande"/>
                <a:cs typeface="Calibri (Body)"/>
              </a:rPr>
              <a:t>(g(n))</a:t>
            </a:r>
            <a:r>
              <a:rPr lang="en-US" sz="3400" dirty="0" smtClean="0">
                <a:latin typeface="Calibri (Body)"/>
                <a:cs typeface="Calibri (Body)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0914" y="4841109"/>
            <a:ext cx="701658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2</a:t>
            </a:r>
            <a:r>
              <a:rPr lang="en-US" sz="3400" dirty="0" smtClean="0"/>
              <a:t>) </a:t>
            </a:r>
            <a:r>
              <a:rPr lang="en-US" sz="3400" dirty="0" smtClean="0"/>
              <a:t>Circle </a:t>
            </a:r>
            <a:r>
              <a:rPr lang="en-US" sz="3400" dirty="0" smtClean="0"/>
              <a:t>the correct answer:</a:t>
            </a:r>
          </a:p>
          <a:p>
            <a:pPr marL="514350" indent="-514350">
              <a:buAutoNum type="alphaLcParenR"/>
            </a:pPr>
            <a:r>
              <a:rPr lang="en-US" sz="3400" dirty="0" smtClean="0">
                <a:latin typeface="Calibri (Body)"/>
                <a:cs typeface="Calibri (Body)"/>
              </a:rPr>
              <a:t>g(n) = O(h(n))   b) h(n) = O(</a:t>
            </a:r>
            <a:r>
              <a:rPr lang="en-US" sz="3400" dirty="0">
                <a:latin typeface="Calibri (Body)"/>
                <a:cs typeface="Calibri (Body)"/>
              </a:rPr>
              <a:t>g</a:t>
            </a:r>
            <a:r>
              <a:rPr lang="en-US" sz="3400" dirty="0" smtClean="0">
                <a:latin typeface="Calibri (Body)"/>
                <a:cs typeface="Calibri (Body)"/>
              </a:rPr>
              <a:t>(n))    </a:t>
            </a:r>
          </a:p>
          <a:p>
            <a:r>
              <a:rPr lang="en-US" sz="3400" dirty="0" smtClean="0">
                <a:latin typeface="Calibri (Body)"/>
                <a:cs typeface="Calibri (Body)"/>
              </a:rPr>
              <a:t>c)  f(n) = </a:t>
            </a:r>
            <a:r>
              <a:rPr lang="en-US" sz="3400" i="0" dirty="0" err="1" smtClean="0">
                <a:latin typeface="Calibri (Body)"/>
                <a:ea typeface="Lucida Grande"/>
                <a:cs typeface="Calibri (Body)"/>
              </a:rPr>
              <a:t>Θ</a:t>
            </a:r>
            <a:r>
              <a:rPr lang="en-US" sz="3400" i="0" dirty="0" smtClean="0">
                <a:latin typeface="Calibri (Body)"/>
                <a:ea typeface="Lucida Grande"/>
                <a:cs typeface="Calibri (Body)"/>
              </a:rPr>
              <a:t>(h(n))</a:t>
            </a:r>
            <a:r>
              <a:rPr lang="en-US" sz="3400" dirty="0" smtClean="0">
                <a:latin typeface="Calibri (Body)"/>
                <a:cs typeface="Calibri (Body)"/>
              </a:rPr>
              <a:t>    d) h(n) = </a:t>
            </a:r>
            <a:r>
              <a:rPr lang="en-US" sz="3400" i="0" dirty="0" err="1" smtClean="0">
                <a:latin typeface="Calibri (Body)"/>
                <a:ea typeface="Lucida Grande"/>
                <a:cs typeface="Calibri (Body)"/>
              </a:rPr>
              <a:t>Θ</a:t>
            </a:r>
            <a:r>
              <a:rPr lang="en-US" sz="3400" i="0" dirty="0" smtClean="0">
                <a:latin typeface="Calibri (Body)"/>
                <a:ea typeface="Lucida Grande"/>
                <a:cs typeface="Calibri (Body)"/>
              </a:rPr>
              <a:t>(g(n))</a:t>
            </a:r>
            <a:r>
              <a:rPr lang="en-US" sz="3400" dirty="0" smtClean="0">
                <a:latin typeface="Calibri (Body)"/>
                <a:cs typeface="Calibri (Body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128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Giuliano Giacaglia</cp:lastModifiedBy>
  <cp:revision>10</cp:revision>
  <cp:lastPrinted>2013-04-05T21:03:36Z</cp:lastPrinted>
  <dcterms:created xsi:type="dcterms:W3CDTF">2013-04-05T15:54:17Z</dcterms:created>
  <dcterms:modified xsi:type="dcterms:W3CDTF">2013-04-09T15:19:57Z</dcterms:modified>
</cp:coreProperties>
</file>