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6.xml" ContentType="application/vnd.openxmlformats-officedocument.presentationml.notesSlide+xml"/>
  <Override PartName="/ppt/embeddings/oleObject30.bin" ContentType="application/vnd.openxmlformats-officedocument.oleObject"/>
  <Override PartName="/ppt/notesSlides/notesSlide27.xml" ContentType="application/vnd.openxmlformats-officedocument.presentationml.notesSlide+xml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402" r:id="rId13"/>
    <p:sldId id="403" r:id="rId14"/>
    <p:sldId id="404" r:id="rId15"/>
    <p:sldId id="405" r:id="rId16"/>
    <p:sldId id="348" r:id="rId17"/>
    <p:sldId id="390" r:id="rId18"/>
    <p:sldId id="395" r:id="rId19"/>
    <p:sldId id="396" r:id="rId20"/>
    <p:sldId id="397" r:id="rId21"/>
    <p:sldId id="387" r:id="rId22"/>
    <p:sldId id="388" r:id="rId23"/>
    <p:sldId id="406" r:id="rId24"/>
    <p:sldId id="407" r:id="rId25"/>
    <p:sldId id="411" r:id="rId26"/>
    <p:sldId id="408" r:id="rId27"/>
    <p:sldId id="410" r:id="rId28"/>
    <p:sldId id="412" r:id="rId29"/>
    <p:sldId id="413" r:id="rId30"/>
    <p:sldId id="415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29" autoAdjust="0"/>
    <p:restoredTop sz="94617" autoAdjust="0"/>
  </p:normalViewPr>
  <p:slideViewPr>
    <p:cSldViewPr snapToGrid="0" showGuides="1">
      <p:cViewPr varScale="1">
        <p:scale>
          <a:sx n="131" d="100"/>
          <a:sy n="131" d="100"/>
        </p:scale>
        <p:origin x="-256" y="-10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6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1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2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3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Equation" r:id="rId4" imgW="546100" imgH="228600" progId="Equation.DSMT4">
                  <p:embed/>
                </p:oleObj>
              </mc:Choice>
              <mc:Fallback>
                <p:oleObj name="Equation" r:id="rId4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uncountable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648629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Cantor, so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ea typeface="+mj-ea"/>
                <a:cs typeface="Comic Sans MS"/>
              </a:rPr>
              <a:t>{0,1}</a:t>
            </a:r>
            <a:r>
              <a:rPr lang="en-US" sz="5400" kern="0" baseline="30000" dirty="0" err="1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ω</a:t>
            </a:r>
            <a:r>
              <a:rPr lang="en-US" sz="5400" b="1" kern="0" baseline="30000">
                <a:solidFill>
                  <a:srgbClr val="0000FF"/>
                </a:solidFill>
                <a:latin typeface="Euclid Symbol" charset="2"/>
                <a:ea typeface="+mj-ea"/>
                <a:cs typeface="Comic Sans MS"/>
              </a:rPr>
              <a:t> </a:t>
            </a:r>
            <a:r>
              <a:rPr lang="en-US" sz="4800" kern="0" smtClean="0">
                <a:solidFill>
                  <a:srgbClr val="000000"/>
                </a:solidFill>
                <a:latin typeface="Comic Sans MS"/>
                <a:ea typeface="+mj-ea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3 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111010101…</a:t>
            </a: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4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5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3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4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6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7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Equation" r:id="rId7" imgW="2222500" imgH="393700" progId="Equation.DSMT4">
                  <p:embed/>
                </p:oleObj>
              </mc:Choice>
              <mc:Fallback>
                <p:oleObj name="Equation" r:id="rId7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31485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36893"/>
              </p:ext>
            </p:extLst>
          </p:nvPr>
        </p:nvGraphicFramePr>
        <p:xfrm>
          <a:off x="2816002" y="28197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Equation" r:id="rId9" imgW="914400" imgH="393700" progId="Equation.DSMT4">
                  <p:embed/>
                </p:oleObj>
              </mc:Choice>
              <mc:Fallback>
                <p:oleObj name="Equation" r:id="rId9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6002" y="28197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89" y="18447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59256"/>
              </p:ext>
            </p:extLst>
          </p:nvPr>
        </p:nvGraphicFramePr>
        <p:xfrm>
          <a:off x="1802698" y="14824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Equation" r:id="rId11" imgW="1473200" imgH="482600" progId="Equation.3">
                  <p:embed/>
                </p:oleObj>
              </mc:Choice>
              <mc:Fallback>
                <p:oleObj name="Equation" r:id="rId11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2698" y="14824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20933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1320800" imgH="393700" progId="Equation.DSMT4">
                  <p:embed/>
                </p:oleObj>
              </mc:Choice>
              <mc:Fallback>
                <p:oleObj name="Equation" r:id="rId5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1165</Words>
  <Application>Microsoft Macintosh PowerPoint</Application>
  <PresentationFormat>On-screen Show (4:3)</PresentationFormat>
  <Paragraphs>480</Paragraphs>
  <Slides>29</Slides>
  <Notes>27</Notes>
  <HiddenSlides>8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489</cp:revision>
  <cp:lastPrinted>2015-03-02T01:25:26Z</cp:lastPrinted>
  <dcterms:created xsi:type="dcterms:W3CDTF">2011-02-18T03:43:54Z</dcterms:created>
  <dcterms:modified xsi:type="dcterms:W3CDTF">2015-03-03T01:09:22Z</dcterms:modified>
</cp:coreProperties>
</file>