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392" y="-112"/>
      </p:cViewPr>
      <p:guideLst>
        <p:guide orient="horz" pos="2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Comic Sans MS"/>
                <a:cs typeface="Comic Sans MS"/>
              </a:rPr>
              <a:t>SAT Reduces to Coloring</a:t>
            </a:r>
            <a:endParaRPr lang="en-US" sz="9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5269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Complement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18" name="Straight Connector 17"/>
          <p:cNvCxnSpPr>
            <a:stCxn id="21" idx="4"/>
            <a:endCxn id="26" idx="0"/>
          </p:cNvCxnSpPr>
          <p:nvPr/>
        </p:nvCxnSpPr>
        <p:spPr bwMode="auto">
          <a:xfrm flipH="1">
            <a:off x="7075145" y="382076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BBE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7080125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111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6.042 Lecture Template</vt:lpstr>
      <vt:lpstr>SAT Reduces to Coloring</vt:lpstr>
      <vt:lpstr>Truth Colors</vt:lpstr>
      <vt:lpstr>Complement</vt:lpstr>
      <vt:lpstr>OR</vt:lpstr>
      <vt:lpstr>OR</vt:lpstr>
      <vt:lpstr>OR</vt:lpstr>
      <vt:lpstr>OR</vt:lpstr>
      <vt:lpstr>OR</vt:lpstr>
      <vt:lpstr>OR</vt:lpstr>
      <vt:lpstr>Circuit SAT</vt:lpstr>
      <vt:lpstr>Circuit SAT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R Meyer</cp:lastModifiedBy>
  <cp:revision>21</cp:revision>
  <cp:lastPrinted>2013-04-13T02:04:12Z</cp:lastPrinted>
  <dcterms:created xsi:type="dcterms:W3CDTF">2013-04-13T00:18:21Z</dcterms:created>
  <dcterms:modified xsi:type="dcterms:W3CDTF">2013-04-13T02:04:16Z</dcterms:modified>
</cp:coreProperties>
</file>