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92" r:id="rId2"/>
    <p:sldId id="466" r:id="rId3"/>
    <p:sldId id="465" r:id="rId4"/>
    <p:sldId id="467" r:id="rId5"/>
    <p:sldId id="468" r:id="rId6"/>
    <p:sldId id="482" r:id="rId7"/>
    <p:sldId id="481" r:id="rId8"/>
    <p:sldId id="469" r:id="rId9"/>
    <p:sldId id="470" r:id="rId10"/>
    <p:sldId id="471" r:id="rId11"/>
    <p:sldId id="484" r:id="rId12"/>
    <p:sldId id="473" r:id="rId13"/>
    <p:sldId id="474" r:id="rId14"/>
    <p:sldId id="476" r:id="rId15"/>
    <p:sldId id="477" r:id="rId16"/>
    <p:sldId id="478" r:id="rId17"/>
    <p:sldId id="479" r:id="rId18"/>
    <p:sldId id="480" r:id="rId19"/>
    <p:sldId id="483" r:id="rId20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617" autoAdjust="0"/>
  </p:normalViewPr>
  <p:slideViewPr>
    <p:cSldViewPr snapToGrid="0" showGuides="1">
      <p:cViewPr>
        <p:scale>
          <a:sx n="114" d="100"/>
          <a:sy n="114" d="100"/>
        </p:scale>
        <p:origin x="1552" y="40"/>
      </p:cViewPr>
      <p:guideLst>
        <p:guide orient="horz" pos="212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6403" y="6553200"/>
            <a:ext cx="897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2016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Propositional</a:t>
            </a:r>
            <a:br>
              <a:rPr lang="en-US" sz="8800" b="0" baseline="0" dirty="0" smtClean="0"/>
            </a:br>
            <a:r>
              <a:rPr lang="en-US" sz="8800" b="0" baseline="0" dirty="0" smtClean="0"/>
              <a:t>Normal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24186" y="6553200"/>
            <a:ext cx="71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DNF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021" y="1659845"/>
            <a:ext cx="80543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800000"/>
                </a:solidFill>
                <a:latin typeface="Comic Sans MS" pitchFamily="66" charset="0"/>
              </a:rPr>
              <a:t>Corollary:  </a:t>
            </a:r>
            <a:r>
              <a:rPr lang="en-US" sz="5400" dirty="0" smtClean="0">
                <a:latin typeface="Comic Sans MS" pitchFamily="66" charset="0"/>
              </a:rPr>
              <a:t>Two formulas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are equivalent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they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have the same</a:t>
            </a:r>
            <a:r>
              <a:rPr lang="en-US" sz="5400" smtClean="0">
                <a:latin typeface="Comic Sans MS" pitchFamily="66" charset="0"/>
              </a:rPr>
              <a:t>* DNF</a:t>
            </a:r>
            <a:endParaRPr lang="en-US" sz="5400" dirty="0" smtClean="0">
              <a:latin typeface="Comic Sans MS" pitchFamily="66" charset="0"/>
            </a:endParaRPr>
          </a:p>
          <a:p>
            <a:pPr algn="l"/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*alphabetized</a:t>
            </a:r>
          </a:p>
        </p:txBody>
      </p:sp>
    </p:spTree>
    <p:extLst>
      <p:ext uri="{BB962C8B-B14F-4D97-AF65-F5344CB8AC3E}">
        <p14:creationId xmlns:p14="http://schemas.microsoft.com/office/powerpoint/2010/main" val="71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dirty="0" smtClean="0"/>
              <a:t> of Sums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615285"/>
            <a:ext cx="4197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2021" y="2870535"/>
            <a:ext cx="7029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Con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junctive Form</a:t>
            </a:r>
          </a:p>
        </p:txBody>
      </p:sp>
    </p:spTree>
    <p:extLst>
      <p:ext uri="{BB962C8B-B14F-4D97-AF65-F5344CB8AC3E}">
        <p14:creationId xmlns:p14="http://schemas.microsoft.com/office/powerpoint/2010/main" val="4264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73370"/>
              </p:ext>
            </p:extLst>
          </p:nvPr>
        </p:nvGraphicFramePr>
        <p:xfrm>
          <a:off x="545587" y="2459038"/>
          <a:ext cx="80438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473200" imgH="254000" progId="Equation.DSMT4">
                  <p:embed/>
                </p:oleObj>
              </mc:Choice>
              <mc:Fallback>
                <p:oleObj name="Equation" r:id="rId3" imgW="1473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587" y="2459038"/>
                        <a:ext cx="80438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388" y="407719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26187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38656"/>
              </p:ext>
            </p:extLst>
          </p:nvPr>
        </p:nvGraphicFramePr>
        <p:xfrm>
          <a:off x="1861481" y="173570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1481" y="173570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8504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5" imgW="927100" imgH="254000" progId="Equation.DSMT4">
                  <p:embed/>
                </p:oleObj>
              </mc:Choice>
              <mc:Fallback>
                <p:oleObj name="Equation" r:id="rId5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9848" y="404377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486048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5418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Prod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55716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Con</a:t>
            </a:r>
            <a:r>
              <a:rPr lang="en-US" dirty="0" smtClean="0"/>
              <a:t>junctive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50761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21835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</a:t>
            </a:r>
            <a:r>
              <a:rPr lang="en-US" dirty="0" smtClean="0"/>
              <a:t>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59990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4435" y="5313730"/>
            <a:ext cx="7580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sum has all variables</a:t>
            </a:r>
          </a:p>
        </p:txBody>
      </p:sp>
    </p:spTree>
    <p:extLst>
      <p:ext uri="{BB962C8B-B14F-4D97-AF65-F5344CB8AC3E}">
        <p14:creationId xmlns:p14="http://schemas.microsoft.com/office/powerpoint/2010/main" val="5494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6600"/>
                </a:solidFill>
              </a:rPr>
              <a:t>Every formula</a:t>
            </a:r>
            <a:r>
              <a:rPr lang="en-US" sz="7200" dirty="0" smtClean="0"/>
              <a:t> is equivalent to a</a:t>
            </a:r>
            <a:br>
              <a:rPr lang="en-US" sz="7200" dirty="0" smtClean="0"/>
            </a:b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CNF</a:t>
            </a:r>
            <a:r>
              <a:rPr lang="en-US" sz="7200" dirty="0" smtClean="0"/>
              <a:t> 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6672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CNF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CNF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2334716474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Sum of Products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448185"/>
            <a:ext cx="470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122" y="2620344"/>
            <a:ext cx="8313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34003220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99539" y="6553200"/>
            <a:ext cx="744465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43931"/>
              </p:ext>
            </p:extLst>
          </p:nvPr>
        </p:nvGraphicFramePr>
        <p:xfrm>
          <a:off x="1504950" y="1913563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913563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Product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40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13240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1066800" imgH="254000" progId="Equation.DSMT4">
                  <p:embed/>
                </p:oleObj>
              </mc:Choice>
              <mc:Fallback>
                <p:oleObj name="Equation" r:id="rId5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18338"/>
              </p:ext>
            </p:extLst>
          </p:nvPr>
        </p:nvGraphicFramePr>
        <p:xfrm>
          <a:off x="1540235" y="2388477"/>
          <a:ext cx="6503625" cy="312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235" y="2388477"/>
                        <a:ext cx="6503625" cy="3125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10314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17037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76574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/>
              <a:t>Disjunctive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257" y="5313730"/>
            <a:ext cx="8718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product has all variables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17156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95502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7837</TotalTime>
  <Words>227</Words>
  <Application>Microsoft Macintosh PowerPoint</Application>
  <PresentationFormat>On-screen Show (4:3)</PresentationFormat>
  <Paragraphs>98</Paragraphs>
  <Slides>19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Comic Sans MS</vt:lpstr>
      <vt:lpstr>Euclid Symbol</vt:lpstr>
      <vt:lpstr>Times New Roman</vt:lpstr>
      <vt:lpstr>6.042 Lecture Template</vt:lpstr>
      <vt:lpstr>Equation</vt:lpstr>
      <vt:lpstr>Propositional Normal Forms</vt:lpstr>
      <vt:lpstr>Sum of Products Form</vt:lpstr>
      <vt:lpstr>PowerPoint Presentation</vt:lpstr>
      <vt:lpstr>A Product (AND) Term</vt:lpstr>
      <vt:lpstr>A Sum (OR) of ANDs</vt:lpstr>
      <vt:lpstr>A Sum (OR) of ANDs</vt:lpstr>
      <vt:lpstr>Disjunctive Form for M</vt:lpstr>
      <vt:lpstr>Disjunctive Form for M</vt:lpstr>
      <vt:lpstr>Disjunctive Normal Form</vt:lpstr>
      <vt:lpstr>Every formula ≡ DNF</vt:lpstr>
      <vt:lpstr>Every formula ≡ DNF</vt:lpstr>
      <vt:lpstr>Product of Sums Form</vt:lpstr>
      <vt:lpstr>A Sum (OR) Term</vt:lpstr>
      <vt:lpstr>A Sum (OR) Term</vt:lpstr>
      <vt:lpstr>Prod (AND) of ORs</vt:lpstr>
      <vt:lpstr>Conjunctive Form</vt:lpstr>
      <vt:lpstr>Conjunctive Normal Form</vt:lpstr>
      <vt:lpstr>Every formula is equivalent to a CNF </vt:lpstr>
      <vt:lpstr>Every formula ≡ CNF</vt:lpstr>
    </vt:vector>
  </TitlesOfParts>
  <Company>toc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Microsoft Office User</cp:lastModifiedBy>
  <cp:revision>689</cp:revision>
  <cp:lastPrinted>2016-02-10T02:51:39Z</cp:lastPrinted>
  <dcterms:created xsi:type="dcterms:W3CDTF">2011-02-09T15:01:58Z</dcterms:created>
  <dcterms:modified xsi:type="dcterms:W3CDTF">2017-09-13T00:57:41Z</dcterms:modified>
</cp:coreProperties>
</file>