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990" r:id="rId2"/>
    <p:sldId id="964" r:id="rId3"/>
    <p:sldId id="975" r:id="rId4"/>
    <p:sldId id="992" r:id="rId5"/>
    <p:sldId id="972" r:id="rId6"/>
    <p:sldId id="993" r:id="rId7"/>
    <p:sldId id="973" r:id="rId8"/>
    <p:sldId id="994" r:id="rId9"/>
    <p:sldId id="965" r:id="rId10"/>
    <p:sldId id="984" r:id="rId11"/>
    <p:sldId id="970" r:id="rId12"/>
    <p:sldId id="995" r:id="rId13"/>
    <p:sldId id="991" r:id="rId14"/>
    <p:sldId id="980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1208" y="-96"/>
      </p:cViewPr>
      <p:guideLst>
        <p:guide orient="horz" pos="2113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9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7200" b="1" dirty="0" smtClean="0">
                <a:latin typeface="Comic Sans MS"/>
                <a:cs typeface="Comic Sans MS"/>
              </a:rPr>
              <a:t>-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450" y="1693330"/>
            <a:ext cx="7944302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66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complete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graph on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latin typeface="+mj-lt"/>
              </a:rPr>
              <a:t> vertices.</a:t>
            </a:r>
          </a:p>
          <a:p>
            <a:pPr>
              <a:spcAft>
                <a:spcPts val="1800"/>
              </a:spcAft>
            </a:pP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latin typeface="+mj-lt"/>
              </a:rPr>
              <a:t> is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n-1 </a:t>
            </a:r>
            <a:r>
              <a:rPr lang="en-US" sz="6600" dirty="0" smtClean="0">
                <a:latin typeface="+mj-lt"/>
              </a:rPr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267320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1425223"/>
            <a:ext cx="9031111" cy="4360334"/>
          </a:xfrm>
        </p:spPr>
        <p:txBody>
          <a:bodyPr/>
          <a:lstStyle/>
          <a:p>
            <a:r>
              <a:rPr lang="en-US" sz="6000" dirty="0" smtClean="0">
                <a:solidFill>
                  <a:srgbClr val="0000FF"/>
                </a:solidFill>
              </a:rPr>
              <a:t>k</a:t>
            </a:r>
            <a:r>
              <a:rPr lang="en-US" sz="6000" dirty="0" smtClean="0"/>
              <a:t>-connected vertices</a:t>
            </a:r>
          </a:p>
          <a:p>
            <a:r>
              <a:rPr lang="en-US" sz="6000" dirty="0" smtClean="0"/>
              <a:t>will be connected by </a:t>
            </a:r>
            <a:r>
              <a:rPr lang="en-US" sz="6000" dirty="0" smtClean="0">
                <a:solidFill>
                  <a:srgbClr val="0000FF"/>
                </a:solidFill>
              </a:rPr>
              <a:t>k-1</a:t>
            </a:r>
          </a:p>
          <a:p>
            <a:r>
              <a:rPr lang="en-US" sz="6000" dirty="0" smtClean="0">
                <a:solidFill>
                  <a:srgbClr val="930093"/>
                </a:solidFill>
              </a:rPr>
              <a:t>edge-disjoint</a:t>
            </a:r>
            <a:r>
              <a:rPr lang="en-US" sz="6000" dirty="0" smtClean="0"/>
              <a:t> 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Def:</a:t>
            </a:r>
            <a:r>
              <a:rPr lang="en-US" sz="5400" dirty="0" smtClean="0"/>
              <a:t> 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>
                <a:solidFill>
                  <a:srgbClr val="930093"/>
                </a:solidFill>
              </a:rPr>
              <a:t>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930093"/>
                </a:solidFill>
              </a:rPr>
              <a:t>fewer than</a:t>
            </a:r>
            <a:r>
              <a:rPr lang="en-US" sz="5400" dirty="0" smtClean="0">
                <a:solidFill>
                  <a:srgbClr val="0033CC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Def:</a:t>
            </a:r>
            <a:r>
              <a:rPr lang="en-US" sz="5400" dirty="0" smtClean="0"/>
              <a:t> A </a:t>
            </a:r>
            <a:r>
              <a:rPr lang="en-US" sz="6000" dirty="0" smtClean="0">
                <a:solidFill>
                  <a:srgbClr val="930093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930093"/>
                </a:solidFill>
              </a:rPr>
              <a:t>-edge connected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every two vertices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12604</TotalTime>
  <Words>263</Words>
  <Application>Microsoft Macintosh PowerPoint</Application>
  <PresentationFormat>On-screen Show (4:3)</PresentationFormat>
  <Paragraphs>75</Paragraphs>
  <Slides>14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  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k-edge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1391</cp:revision>
  <cp:lastPrinted>2012-04-01T04:11:32Z</cp:lastPrinted>
  <dcterms:created xsi:type="dcterms:W3CDTF">2011-03-31T17:09:19Z</dcterms:created>
  <dcterms:modified xsi:type="dcterms:W3CDTF">2012-04-01T04:27:16Z</dcterms:modified>
</cp:coreProperties>
</file>