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74" r:id="rId2"/>
    <p:sldId id="554" r:id="rId3"/>
    <p:sldId id="555" r:id="rId4"/>
    <p:sldId id="559" r:id="rId5"/>
    <p:sldId id="521" r:id="rId6"/>
    <p:sldId id="561" r:id="rId7"/>
    <p:sldId id="560" r:id="rId8"/>
    <p:sldId id="577" r:id="rId9"/>
    <p:sldId id="526" r:id="rId10"/>
    <p:sldId id="576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17" d="100"/>
          <a:sy n="117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coefficients.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Coefficients by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9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0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1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2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3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4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0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4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5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1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34493"/>
              </p:ext>
            </p:extLst>
          </p:nvPr>
        </p:nvGraphicFramePr>
        <p:xfrm>
          <a:off x="1600200" y="1066800"/>
          <a:ext cx="478424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2" name="Equation" r:id="rId6" imgW="3251200" imgH="1663700" progId="Equation.DSMT4">
                  <p:embed/>
                </p:oleObj>
              </mc:Choice>
              <mc:Fallback>
                <p:oleObj name="Equation" r:id="rId6" imgW="32512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784241" cy="220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798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83981"/>
              </p:ext>
            </p:extLst>
          </p:nvPr>
        </p:nvGraphicFramePr>
        <p:xfrm>
          <a:off x="1873250" y="2673350"/>
          <a:ext cx="3543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Equation" r:id="rId4" imgW="3543300" imgH="1663700" progId="Equation.DSMT4">
                  <p:embed/>
                </p:oleObj>
              </mc:Choice>
              <mc:Fallback>
                <p:oleObj name="Equation" r:id="rId4" imgW="3543300" imgH="166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673350"/>
                        <a:ext cx="35433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17204"/>
              </p:ext>
            </p:extLst>
          </p:nvPr>
        </p:nvGraphicFramePr>
        <p:xfrm>
          <a:off x="901700" y="4495800"/>
          <a:ext cx="5270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6" name="Equation" r:id="rId6" imgW="5270500" imgH="1574800" progId="Equation.DSMT4">
                  <p:embed/>
                </p:oleObj>
              </mc:Choice>
              <mc:Fallback>
                <p:oleObj name="Equation" r:id="rId6" imgW="5270500" imgH="157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495800"/>
                        <a:ext cx="52705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9754"/>
              </p:ext>
            </p:extLst>
          </p:nvPr>
        </p:nvGraphicFramePr>
        <p:xfrm>
          <a:off x="6484938" y="4899025"/>
          <a:ext cx="1838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7" name="Equation" r:id="rId8" imgW="1511300" imgH="482600" progId="Equation.DSMT4">
                  <p:embed/>
                </p:oleObj>
              </mc:Choice>
              <mc:Fallback>
                <p:oleObj name="Equation" r:id="rId8" imgW="15113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4899025"/>
                        <a:ext cx="1838325" cy="58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21716</TotalTime>
  <Words>194</Words>
  <Application>Microsoft Macintosh PowerPoint</Application>
  <PresentationFormat>On-screen Show (4:3)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The Donut Number!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1870</cp:revision>
  <cp:lastPrinted>2012-04-20T13:32:44Z</cp:lastPrinted>
  <dcterms:created xsi:type="dcterms:W3CDTF">2010-04-23T03:47:24Z</dcterms:created>
  <dcterms:modified xsi:type="dcterms:W3CDTF">2013-04-22T05:52:48Z</dcterms:modified>
</cp:coreProperties>
</file>