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331" r:id="rId4"/>
    <p:sldId id="257" r:id="rId5"/>
    <p:sldId id="306" r:id="rId6"/>
    <p:sldId id="318" r:id="rId7"/>
    <p:sldId id="322" r:id="rId8"/>
    <p:sldId id="317" r:id="rId9"/>
    <p:sldId id="307" r:id="rId10"/>
    <p:sldId id="325" r:id="rId11"/>
    <p:sldId id="326" r:id="rId12"/>
    <p:sldId id="323" r:id="rId13"/>
    <p:sldId id="319" r:id="rId14"/>
    <p:sldId id="287" r:id="rId15"/>
    <p:sldId id="293" r:id="rId16"/>
    <p:sldId id="320" r:id="rId17"/>
    <p:sldId id="300" r:id="rId18"/>
    <p:sldId id="334" r:id="rId19"/>
    <p:sldId id="327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[ever </a:t>
            </a:r>
            <a:r>
              <a:rPr lang="en-US" sz="4000" dirty="0"/>
              <a:t>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  <a:endParaRPr lang="en-US" sz="4000" dirty="0" smtClean="0"/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1341</Words>
  <Application>Microsoft Macintosh PowerPoint</Application>
  <PresentationFormat>On-screen Show (4:3)</PresentationFormat>
  <Paragraphs>357</Paragraphs>
  <Slides>19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Blank Presentation</vt:lpstr>
      <vt:lpstr>Equation</vt:lpstr>
      <vt:lpstr>Random Walks</vt:lpstr>
      <vt:lpstr>Applications of Random Walk</vt:lpstr>
      <vt:lpstr>Example: Gambler’s Ruin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Questions on Stationary Dist</vt:lpstr>
      <vt:lpstr>Stationary Difficulties</vt:lpstr>
      <vt:lpstr>Further 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299</cp:revision>
  <cp:lastPrinted>2013-12-06T02:58:04Z</cp:lastPrinted>
  <dcterms:created xsi:type="dcterms:W3CDTF">2011-05-11T16:21:46Z</dcterms:created>
  <dcterms:modified xsi:type="dcterms:W3CDTF">2013-12-07T21:39:35Z</dcterms:modified>
</cp:coreProperties>
</file>