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6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7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9.xml" ContentType="application/vnd.openxmlformats-officedocument.presentationml.notesSlide+xml"/>
  <Override PartName="/ppt/embeddings/oleObject34.bin" ContentType="application/vnd.openxmlformats-officedocument.oleObject"/>
  <Override PartName="/ppt/notesSlides/notesSlide2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1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3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5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6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7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8.xml" ContentType="application/vnd.openxmlformats-officedocument.presentationml.notesSlide+xml"/>
  <Override PartName="/ppt/embeddings/oleObject56.bin" ContentType="application/vnd.openxmlformats-officedocument.oleObject"/>
  <Override PartName="/ppt/notesSlides/notesSlide29.xml" ContentType="application/vnd.openxmlformats-officedocument.presentationml.notesSlide+xml"/>
  <Override PartName="/ppt/embeddings/oleObject57.bin" ContentType="application/vnd.openxmlformats-officedocument.oleObject"/>
  <Override PartName="/ppt/notesSlides/notesSlide30.xml" ContentType="application/vnd.openxmlformats-officedocument.presentationml.notesSlide+xml"/>
  <Override PartName="/ppt/embeddings/oleObject58.bin" ContentType="application/vnd.openxmlformats-officedocument.oleObject"/>
  <Override PartName="/ppt/notesSlides/notesSlide31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32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33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34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35.xml" ContentType="application/vnd.openxmlformats-officedocument.presentationml.notesSlide+xml"/>
  <Override PartName="/ppt/embeddings/oleObject69.bin" ContentType="application/vnd.openxmlformats-officedocument.oleObject"/>
  <Override PartName="/ppt/notesSlides/notesSlide36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37.xml" ContentType="application/vnd.openxmlformats-officedocument.presentationml.notesSlide+xml"/>
  <Override PartName="/ppt/embeddings/oleObject72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49"/>
  </p:notesMasterIdLst>
  <p:handoutMasterIdLst>
    <p:handoutMasterId r:id="rId50"/>
  </p:handoutMasterIdLst>
  <p:sldIdLst>
    <p:sldId id="392" r:id="rId3"/>
    <p:sldId id="447" r:id="rId4"/>
    <p:sldId id="544" r:id="rId5"/>
    <p:sldId id="493" r:id="rId6"/>
    <p:sldId id="491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533" r:id="rId29"/>
    <p:sldId id="539" r:id="rId30"/>
    <p:sldId id="499" r:id="rId31"/>
    <p:sldId id="543" r:id="rId32"/>
    <p:sldId id="522" r:id="rId33"/>
    <p:sldId id="525" r:id="rId34"/>
    <p:sldId id="546" r:id="rId35"/>
    <p:sldId id="547" r:id="rId36"/>
    <p:sldId id="548" r:id="rId37"/>
    <p:sldId id="534" r:id="rId38"/>
    <p:sldId id="535" r:id="rId39"/>
    <p:sldId id="549" r:id="rId40"/>
    <p:sldId id="531" r:id="rId41"/>
    <p:sldId id="536" r:id="rId42"/>
    <p:sldId id="537" r:id="rId43"/>
    <p:sldId id="538" r:id="rId44"/>
    <p:sldId id="503" r:id="rId45"/>
    <p:sldId id="523" r:id="rId46"/>
    <p:sldId id="504" r:id="rId47"/>
    <p:sldId id="501" r:id="rId48"/>
  </p:sldIdLst>
  <p:sldSz cx="9144000" cy="6858000" type="screen4x3"/>
  <p:notesSz cx="9601200" cy="7315200"/>
  <p:custDataLst>
    <p:tags r:id="rId5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728" y="-208"/>
      </p:cViewPr>
      <p:guideLst>
        <p:guide orient="horz" pos="2168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Relationship Id="rId3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image" Target="../media/image23.emf"/><Relationship Id="rId2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29.emf"/><Relationship Id="rId3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29.emf"/><Relationship Id="rId3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8.emf"/><Relationship Id="rId3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51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47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48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49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4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21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1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2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090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1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72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61150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1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7024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1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18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67688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9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638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0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1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668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6529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8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9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9830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3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87732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36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197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37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38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91416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6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885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7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0193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8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9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2488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5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57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7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1037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23" name="Equation" r:id="rId8" imgW="177800" imgH="241300" progId="Equation.DSMT4">
                    <p:embed/>
                  </p:oleObj>
                </mc:Choice>
                <mc:Fallback>
                  <p:oleObj name="Equation" r:id="rId8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0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8096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06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1460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07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911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7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27458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8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13083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3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75096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4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14378"/>
              </p:ext>
            </p:extLst>
          </p:nvPr>
        </p:nvGraphicFramePr>
        <p:xfrm>
          <a:off x="16621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5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21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42744"/>
              </p:ext>
            </p:extLst>
          </p:nvPr>
        </p:nvGraphicFramePr>
        <p:xfrm>
          <a:off x="1694657" y="42418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6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657" y="42418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0030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5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98136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6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2469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90865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6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9959" y="3087536"/>
            <a:ext cx="7116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39679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7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1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38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</a:t>
            </a:r>
            <a:r>
              <a:rPr lang="en-US" sz="4800" dirty="0" smtClean="0">
                <a:latin typeface="Comic Sans MS" pitchFamily="66" charset="0"/>
              </a:rPr>
              <a:t>rules to convert any formula </a:t>
            </a:r>
            <a:r>
              <a:rPr lang="en-US" sz="4800" dirty="0" smtClean="0">
                <a:latin typeface="Comic Sans MS" pitchFamily="66" charset="0"/>
              </a:rPr>
              <a:t>to an </a:t>
            </a:r>
            <a:r>
              <a:rPr lang="en-US" sz="4800" dirty="0" smtClean="0">
                <a:latin typeface="Comic Sans MS" pitchFamily="66" charset="0"/>
              </a:rPr>
              <a:t>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1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got to </a:t>
            </a:r>
            <a:r>
              <a:rPr lang="en-US" sz="6000" dirty="0" smtClean="0">
                <a:latin typeface="Comic Sans MS" pitchFamily="66" charset="0"/>
              </a:rPr>
              <a:t>DNF!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now to </a:t>
            </a:r>
            <a:r>
              <a:rPr lang="en-US" sz="6000" dirty="0" smtClean="0">
                <a:latin typeface="Comic Sans MS" pitchFamily="66" charset="0"/>
              </a:rPr>
              <a:t>get </a:t>
            </a:r>
            <a:r>
              <a:rPr lang="en-US" sz="6000" dirty="0" smtClean="0">
                <a:latin typeface="Comic Sans MS" pitchFamily="66" charset="0"/>
              </a:rPr>
              <a:t>to Full DNF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00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7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7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09893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3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0913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4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900" y="1574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6912041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3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4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8900" y="1574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16086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8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46031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9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  <a:endParaRPr lang="en-US" sz="66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49500" y="350838"/>
            <a:ext cx="5397500" cy="1008062"/>
          </a:xfrm>
        </p:spPr>
        <p:txBody>
          <a:bodyPr/>
          <a:lstStyle/>
          <a:p>
            <a:r>
              <a:rPr lang="en-US" sz="4800" dirty="0" smtClean="0">
                <a:solidFill>
                  <a:srgbClr val="FF03E3"/>
                </a:solidFill>
              </a:rPr>
              <a:t>Sorting Rules</a:t>
            </a:r>
            <a:endParaRPr lang="en-US" sz="48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829947"/>
              </p:ext>
            </p:extLst>
          </p:nvPr>
        </p:nvGraphicFramePr>
        <p:xfrm>
          <a:off x="1111250" y="2189163"/>
          <a:ext cx="65436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5" name="Equation" r:id="rId4" imgW="1524000" imgH="444500" progId="Equation.DSMT4">
                  <p:embed/>
                </p:oleObj>
              </mc:Choice>
              <mc:Fallback>
                <p:oleObj name="Equation" r:id="rId4" imgW="1524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0" y="2189163"/>
                        <a:ext cx="6543675" cy="190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51225"/>
              </p:ext>
            </p:extLst>
          </p:nvPr>
        </p:nvGraphicFramePr>
        <p:xfrm>
          <a:off x="2143125" y="31940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25" y="31940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1517" y="5118100"/>
            <a:ext cx="653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sorted Full </a:t>
            </a:r>
            <a:r>
              <a:rPr lang="en-US" sz="6600" dirty="0" smtClean="0">
                <a:latin typeface="Comic Sans MS" pitchFamily="66" charset="0"/>
              </a:rPr>
              <a:t>DNF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49500" y="350838"/>
            <a:ext cx="5397500" cy="1008062"/>
          </a:xfrm>
        </p:spPr>
        <p:txBody>
          <a:bodyPr/>
          <a:lstStyle/>
          <a:p>
            <a:r>
              <a:rPr lang="en-US" sz="4800" dirty="0" smtClean="0">
                <a:solidFill>
                  <a:srgbClr val="FF03E3"/>
                </a:solidFill>
              </a:rPr>
              <a:t>Sorting Rules</a:t>
            </a:r>
            <a:endParaRPr lang="en-US" sz="4800" dirty="0">
              <a:solidFill>
                <a:srgbClr val="FF03E3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847546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42004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000" y="4114800"/>
            <a:ext cx="7294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alphabetized DNF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64332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alphabetized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an</a:t>
            </a:r>
          </a:p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algebraic copy </a:t>
            </a:r>
            <a:r>
              <a:rPr lang="en-US" sz="5400" dirty="0" smtClean="0">
                <a:latin typeface="Comic Sans MS" pitchFamily="66" charset="0"/>
              </a:rPr>
              <a:t>of the</a:t>
            </a:r>
          </a:p>
          <a:p>
            <a:r>
              <a:rPr lang="en-US" sz="5400" dirty="0" smtClean="0">
                <a:latin typeface="Comic Sans MS" pitchFamily="66" charset="0"/>
              </a:rPr>
              <a:t>truth table.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4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5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50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6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98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8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8370</TotalTime>
  <Words>651</Words>
  <Application>Microsoft Macintosh PowerPoint</Application>
  <PresentationFormat>On-screen Show (4:3)</PresentationFormat>
  <Paragraphs>195</Paragraphs>
  <Slides>46</Slides>
  <Notes>45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Algebra for Equivalence</vt:lpstr>
      <vt:lpstr>Algebra for Equivalence</vt:lpstr>
      <vt:lpstr>Algebra for Equivalence</vt:lpstr>
      <vt:lpstr>example</vt:lpstr>
      <vt:lpstr>example</vt:lpstr>
      <vt:lpstr>PowerPoint Presentation</vt:lpstr>
      <vt:lpstr>Convert to Full AND-term</vt:lpstr>
      <vt:lpstr>Convert to Full AND-term</vt:lpstr>
      <vt:lpstr>Convert to Full AND-term</vt:lpstr>
      <vt:lpstr>Convert to Full AND-term</vt:lpstr>
      <vt:lpstr>Sorting Rules</vt:lpstr>
      <vt:lpstr>Sorting Rules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750</cp:revision>
  <cp:lastPrinted>2016-02-10T05:19:17Z</cp:lastPrinted>
  <dcterms:created xsi:type="dcterms:W3CDTF">2011-02-09T15:01:58Z</dcterms:created>
  <dcterms:modified xsi:type="dcterms:W3CDTF">2018-02-11T21:49:20Z</dcterms:modified>
</cp:coreProperties>
</file>