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1.bin" ContentType="application/vnd.openxmlformats-officedocument.oleObject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6"/>
  </p:notesMasterIdLst>
  <p:handoutMasterIdLst>
    <p:handoutMasterId r:id="rId27"/>
  </p:handoutMasterIdLst>
  <p:sldIdLst>
    <p:sldId id="816" r:id="rId3"/>
    <p:sldId id="820" r:id="rId4"/>
    <p:sldId id="821" r:id="rId5"/>
    <p:sldId id="826" r:id="rId6"/>
    <p:sldId id="842" r:id="rId7"/>
    <p:sldId id="844" r:id="rId8"/>
    <p:sldId id="838" r:id="rId9"/>
    <p:sldId id="841" r:id="rId10"/>
    <p:sldId id="839" r:id="rId11"/>
    <p:sldId id="840" r:id="rId12"/>
    <p:sldId id="807" r:id="rId13"/>
    <p:sldId id="808" r:id="rId14"/>
    <p:sldId id="823" r:id="rId15"/>
    <p:sldId id="848" r:id="rId16"/>
    <p:sldId id="817" r:id="rId17"/>
    <p:sldId id="822" r:id="rId18"/>
    <p:sldId id="809" r:id="rId19"/>
    <p:sldId id="824" r:id="rId20"/>
    <p:sldId id="810" r:id="rId21"/>
    <p:sldId id="811" r:id="rId22"/>
    <p:sldId id="812" r:id="rId23"/>
    <p:sldId id="813" r:id="rId24"/>
    <p:sldId id="814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976" y="-176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6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19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21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2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23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14W.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9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2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image" Target="../media/image12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01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4399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8" name="Equation" r:id="rId5" imgW="1295400" imgH="355600" progId="Equation.DSMT4">
                  <p:embed/>
                </p:oleObj>
              </mc:Choice>
              <mc:Fallback>
                <p:oleObj name="Equation" r:id="rId5" imgW="12954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019645"/>
                        <a:ext cx="52800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9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med" advTm="4432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8367"/>
              </p:ext>
            </p:extLst>
          </p:nvPr>
        </p:nvGraphicFramePr>
        <p:xfrm>
          <a:off x="2347963" y="4067013"/>
          <a:ext cx="4450639" cy="14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8" name="Equation" r:id="rId4" imgW="1092200" imgH="355600" progId="Equation.DSMT4">
                  <p:embed/>
                </p:oleObj>
              </mc:Choice>
              <mc:Fallback>
                <p:oleObj name="Equation" r:id="rId4" imgW="1092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63" y="4067013"/>
                        <a:ext cx="4450639" cy="144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63813"/>
              </p:ext>
            </p:extLst>
          </p:nvPr>
        </p:nvGraphicFramePr>
        <p:xfrm>
          <a:off x="4194860" y="44069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9" name="Equation" r:id="rId6" imgW="1117600" imgH="444500" progId="Equation.DSMT4">
                  <p:embed/>
                </p:oleObj>
              </mc:Choice>
              <mc:Fallback>
                <p:oleObj name="Equation" r:id="rId6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860" y="44069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0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Tm="21862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83207"/>
              </p:ext>
            </p:extLst>
          </p:nvPr>
        </p:nvGraphicFramePr>
        <p:xfrm>
          <a:off x="581025" y="2182813"/>
          <a:ext cx="796607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3" name="Equation" r:id="rId5" imgW="1498600" imgH="342900" progId="Equation.DSMT4">
                  <p:embed/>
                </p:oleObj>
              </mc:Choice>
              <mc:Fallback>
                <p:oleObj name="Equation" r:id="rId5" imgW="14986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025" y="2182813"/>
                        <a:ext cx="7966075" cy="182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12559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46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20289"/>
              </p:ext>
            </p:extLst>
          </p:nvPr>
        </p:nvGraphicFramePr>
        <p:xfrm>
          <a:off x="574787" y="2172902"/>
          <a:ext cx="8100902" cy="18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2" name="Equation" r:id="rId4" imgW="1524000" imgH="342900" progId="Equation.DSMT4">
                  <p:embed/>
                </p:oleObj>
              </mc:Choice>
              <mc:Fallback>
                <p:oleObj name="Equation" r:id="rId4" imgW="15240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74787" y="2172902"/>
                        <a:ext cx="8100902" cy="1823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431">
        <p:fade/>
      </p:transition>
    </mc:Choice>
    <mc:Fallback xmlns="">
      <p:transition xmlns:p14="http://schemas.microsoft.com/office/powerpoint/2010/main" spd="med" advTm="1443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1" name="Equation" r:id="rId5" imgW="673100" imgH="469900" progId="Equation.DSMT4">
                  <p:embed/>
                </p:oleObj>
              </mc:Choice>
              <mc:Fallback>
                <p:oleObj name="Equation" r:id="rId5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37417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78612"/>
              </p:ext>
            </p:extLst>
          </p:nvPr>
        </p:nvGraphicFramePr>
        <p:xfrm>
          <a:off x="1128713" y="1044575"/>
          <a:ext cx="6875462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2" name="Equation" r:id="rId7" imgW="2019300" imgH="584200" progId="Equation.DSMT4">
                  <p:embed/>
                </p:oleObj>
              </mc:Choice>
              <mc:Fallback>
                <p:oleObj name="Equation" r:id="rId7" imgW="20193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044575"/>
                        <a:ext cx="6875462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856448"/>
              </p:ext>
            </p:extLst>
          </p:nvPr>
        </p:nvGraphicFramePr>
        <p:xfrm>
          <a:off x="2949575" y="2817813"/>
          <a:ext cx="581183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3" name="Equation" r:id="rId9" imgW="1943100" imgH="533400" progId="Equation.DSMT4">
                  <p:embed/>
                </p:oleObj>
              </mc:Choice>
              <mc:Fallback>
                <p:oleObj name="Equation" r:id="rId9" imgW="19431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817813"/>
                        <a:ext cx="5811838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50866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5" name="Equation" r:id="rId5" imgW="1790700" imgH="546100" progId="Equation.DSMT4">
                  <p:embed/>
                </p:oleObj>
              </mc:Choice>
              <mc:Fallback>
                <p:oleObj name="Equation" r:id="rId5" imgW="17907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09" y="1782280"/>
                        <a:ext cx="7863160" cy="2397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42349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Tm="20351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5" name="Equation" r:id="rId5" imgW="2336800" imgH="673100" progId="Equation.DSMT4">
                  <p:embed/>
                </p:oleObj>
              </mc:Choice>
              <mc:Fallback>
                <p:oleObj name="Equation" r:id="rId5" imgW="23368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023938"/>
                        <a:ext cx="7594600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6" name="Equation" r:id="rId7" imgW="2527300" imgH="571500" progId="Equation.DSMT4">
                  <p:embed/>
                </p:oleObj>
              </mc:Choice>
              <mc:Fallback>
                <p:oleObj name="Equation" r:id="rId7" imgW="25273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" y="3036492"/>
                        <a:ext cx="803751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7" name="Equation" r:id="rId9" imgW="787320" imgH="444240" progId="Equation.DSMT4">
                  <p:embed/>
                </p:oleObj>
              </mc:Choice>
              <mc:Fallback>
                <p:oleObj name="Equation" r:id="rId9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3421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6568024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pairwise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061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93988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3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4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709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advTm="2412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1" name="Equation" r:id="rId5" imgW="1295400" imgH="469900" progId="Equation.DSMT4">
                  <p:embed/>
                </p:oleObj>
              </mc:Choice>
              <mc:Fallback>
                <p:oleObj name="Equation" r:id="rId5" imgW="12954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690688"/>
                        <a:ext cx="64357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2" name="Equation" r:id="rId7" imgW="1828800" imgH="469900" progId="Equation.DSMT4">
                  <p:embed/>
                </p:oleObj>
              </mc:Choice>
              <mc:Fallback>
                <p:oleObj name="Equation" r:id="rId7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8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9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19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53" name="Equation" r:id="rId3" imgW="1790700" imgH="469900" progId="Equation.DSMT4">
                  <p:embed/>
                </p:oleObj>
              </mc:Choice>
              <mc:Fallback>
                <p:oleObj name="Equation" r:id="rId3" imgW="1790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39" y="-156845"/>
                        <a:ext cx="7138153" cy="1873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3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3669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4" name="Equation" r:id="rId6" imgW="1943100" imgH="228600" progId="Equation.DSMT4">
                  <p:embed/>
                </p:oleObj>
              </mc:Choice>
              <mc:Fallback>
                <p:oleObj name="Equation" r:id="rId6" imgW="1943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06" y="2843445"/>
                        <a:ext cx="76454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77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8.5|1.5|4.9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3.9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9.3|14.2|1.8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.8|3.8|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9396</TotalTime>
  <Words>739</Words>
  <Application>Microsoft Macintosh PowerPoint</Application>
  <PresentationFormat>On-screen Show (4:3)</PresentationFormat>
  <Paragraphs>162</Paragraphs>
  <Slides>23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6.042 Lecture Template</vt:lpstr>
      <vt:lpstr>Default Design</vt:lpstr>
      <vt:lpstr>Equation</vt:lpstr>
      <vt:lpstr>PowerPoint Presentation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Repeated Trials</vt:lpstr>
      <vt:lpstr>PowerPoint Presentation</vt:lpstr>
      <vt:lpstr>Repeated Trials</vt:lpstr>
      <vt:lpstr>Repeated Trials</vt:lpstr>
      <vt:lpstr>Analysis of the Proof</vt:lpstr>
      <vt:lpstr>Pairwise Independent Sampling</vt:lpstr>
      <vt:lpstr>Pairwise Independent Sampling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1297</cp:revision>
  <cp:lastPrinted>2012-05-01T21:15:58Z</cp:lastPrinted>
  <dcterms:created xsi:type="dcterms:W3CDTF">2011-05-02T03:18:38Z</dcterms:created>
  <dcterms:modified xsi:type="dcterms:W3CDTF">2012-05-01T21:16:06Z</dcterms:modified>
</cp:coreProperties>
</file>