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99" r:id="rId4"/>
    <p:sldId id="257" r:id="rId5"/>
    <p:sldId id="316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553200"/>
            <a:ext cx="28638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</a:t>
            </a:r>
            <a:r>
              <a:rPr lang="en-US" dirty="0" smtClean="0"/>
              <a:t>16, 2012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</a:t>
            </a:r>
            <a:r>
              <a:rPr lang="en-US" dirty="0" smtClean="0"/>
              <a:t>16, 2012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View the entire web as a graph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vertices </a:t>
            </a:r>
            <a:r>
              <a:rPr lang="en-US" dirty="0"/>
              <a:t>are </a:t>
            </a:r>
            <a:r>
              <a:rPr lang="en-US" dirty="0" err="1"/>
              <a:t>webpages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u,v</a:t>
            </a:r>
            <a:r>
              <a:rPr lang="en-US" dirty="0"/>
              <a:t>) exists if link from page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to page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Pr{go</a:t>
            </a:r>
            <a:r>
              <a:rPr lang="en-US" dirty="0"/>
              <a:t> 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} = </a:t>
            </a:r>
            <a:r>
              <a:rPr lang="en-US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Find </a:t>
            </a:r>
            <a:r>
              <a:rPr lang="en-US" dirty="0">
                <a:solidFill>
                  <a:srgbClr val="FF00FF"/>
                </a:solidFill>
              </a:rPr>
              <a:t>stationary distribution</a:t>
            </a:r>
            <a:r>
              <a:rPr lang="en-US" dirty="0"/>
              <a:t> {</a:t>
            </a: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Rank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above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if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 dirty="0"/>
              <a:t>Does a stationary dist exist?</a:t>
            </a:r>
          </a:p>
          <a:p>
            <a:pPr eaLnBrk="1" hangingPunct="1"/>
            <a:r>
              <a:rPr lang="en-US" dirty="0"/>
              <a:t>Is it unique?</a:t>
            </a:r>
          </a:p>
          <a:p>
            <a:pPr eaLnBrk="1" hangingPunct="1"/>
            <a:r>
              <a:rPr lang="en-US" dirty="0"/>
              <a:t>Does a random walk approach it from any starting distribution?</a:t>
            </a:r>
          </a:p>
          <a:p>
            <a:pPr lvl="1" eaLnBrk="1" hangingPunct="1"/>
            <a:r>
              <a:rPr lang="en-US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55293" y="4840069"/>
            <a:ext cx="1549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Varies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 smtClean="0">
                <a:solidFill>
                  <a:schemeClr val="accent2"/>
                </a:solidFill>
              </a:rPr>
              <a:t>p’</a:t>
            </a:r>
            <a:r>
              <a:rPr lang="en-US" sz="40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</a:t>
            </a:r>
            <a:r>
              <a:rPr lang="en-US" sz="4000" dirty="0"/>
              <a:t>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364388" y="2996624"/>
            <a:ext cx="369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67400" y="29257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0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46465" y="15541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0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143426" grpId="0" animBg="1"/>
      <p:bldP spid="41045" grpId="0"/>
      <p:bldP spid="41047" grpId="0"/>
      <p:bldP spid="41046" grpId="0"/>
      <p:bldP spid="1434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1442</Words>
  <Application>Microsoft Macintosh PowerPoint</Application>
  <PresentationFormat>On-screen Show (4:3)</PresentationFormat>
  <Paragraphs>372</Paragraphs>
  <Slides>20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Blank Presentation</vt:lpstr>
      <vt:lpstr>Equation</vt:lpstr>
      <vt:lpstr>Random Walks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265</cp:revision>
  <cp:lastPrinted>2012-05-01T21:47:43Z</cp:lastPrinted>
  <dcterms:created xsi:type="dcterms:W3CDTF">2011-05-11T16:21:46Z</dcterms:created>
  <dcterms:modified xsi:type="dcterms:W3CDTF">2012-05-01T21:47:45Z</dcterms:modified>
</cp:coreProperties>
</file>