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537" r:id="rId3"/>
    <p:sldId id="396" r:id="rId4"/>
    <p:sldId id="515" r:id="rId5"/>
    <p:sldId id="523" r:id="rId6"/>
    <p:sldId id="397" r:id="rId7"/>
    <p:sldId id="398" r:id="rId8"/>
    <p:sldId id="508" r:id="rId9"/>
    <p:sldId id="512" r:id="rId10"/>
    <p:sldId id="549" r:id="rId11"/>
    <p:sldId id="488" r:id="rId12"/>
    <p:sldId id="522" r:id="rId13"/>
    <p:sldId id="506" r:id="rId14"/>
    <p:sldId id="518" r:id="rId15"/>
    <p:sldId id="401" r:id="rId16"/>
    <p:sldId id="422" r:id="rId17"/>
    <p:sldId id="485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10" autoAdjust="0"/>
    <p:restoredTop sz="94824" autoAdjust="0"/>
  </p:normalViewPr>
  <p:slideViewPr>
    <p:cSldViewPr showGuides="1">
      <p:cViewPr varScale="1">
        <p:scale>
          <a:sx n="106" d="100"/>
          <a:sy n="106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May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78473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1" name="Equation" r:id="rId4" imgW="2032000" imgH="596900" progId="Equation.DSMT4">
                  <p:embed/>
                </p:oleObj>
              </mc:Choice>
              <mc:Fallback>
                <p:oleObj name="Equation" r:id="rId4" imgW="20320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2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43879"/>
              </p:ext>
            </p:extLst>
          </p:nvPr>
        </p:nvGraphicFramePr>
        <p:xfrm>
          <a:off x="1119188" y="3294063"/>
          <a:ext cx="6931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3" name="Equation" r:id="rId8" imgW="1663700" imgH="355600" progId="Equation.DSMT4">
                  <p:embed/>
                </p:oleObj>
              </mc:Choice>
              <mc:Fallback>
                <p:oleObj name="Equation" r:id="rId8" imgW="16637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294063"/>
                        <a:ext cx="6931025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96B5C7C7-3FC0-4B55-9934-A080551106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6100CB1-975D-41F5-9A6C-8F34E133D0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A7F8015-3123-4EEE-BF99-E293B8DB18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73200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0019" y="4172921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1030069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5852"/>
              </p:ext>
            </p:extLst>
          </p:nvPr>
        </p:nvGraphicFramePr>
        <p:xfrm>
          <a:off x="554038" y="3236912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5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236912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89898"/>
              </p:ext>
            </p:extLst>
          </p:nvPr>
        </p:nvGraphicFramePr>
        <p:xfrm>
          <a:off x="987425" y="3983037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6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83037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34995914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06406"/>
              </p:ext>
            </p:extLst>
          </p:nvPr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4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4280"/>
              </p:ext>
            </p:extLst>
          </p:nvPr>
        </p:nvGraphicFramePr>
        <p:xfrm>
          <a:off x="1185863" y="1177925"/>
          <a:ext cx="663257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5" name="Equation" r:id="rId6" imgW="2032000" imgH="596900" progId="Equation.DSMT4">
                  <p:embed/>
                </p:oleObj>
              </mc:Choice>
              <mc:Fallback>
                <p:oleObj name="Equation" r:id="rId6" imgW="20320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177925"/>
                        <a:ext cx="663257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96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97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88796"/>
              </p:ext>
            </p:extLst>
          </p:nvPr>
        </p:nvGraphicFramePr>
        <p:xfrm>
          <a:off x="2574925" y="34988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98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988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99" name="Equation" r:id="rId8" imgW="1879600" imgH="215900" progId="Equation.DSMT4">
                  <p:embed/>
                </p:oleObj>
              </mc:Choice>
              <mc:Fallback>
                <p:oleObj name="Equation" r:id="rId8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Words>475</Words>
  <Application>Microsoft Macintosh PowerPoint</Application>
  <PresentationFormat>On-screen Show (4:3)</PresentationFormat>
  <Paragraphs>112</Paragraphs>
  <Slides>17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347</cp:revision>
  <cp:lastPrinted>2012-05-01T21:26:56Z</cp:lastPrinted>
  <dcterms:created xsi:type="dcterms:W3CDTF">2011-05-04T20:44:08Z</dcterms:created>
  <dcterms:modified xsi:type="dcterms:W3CDTF">2012-05-01T21:27:02Z</dcterms:modified>
</cp:coreProperties>
</file>