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embeddings/oleObject3.bin" ContentType="application/vnd.openxmlformats-officedocument.oleObject"/>
  <Override PartName="/ppt/notesSlides/notesSlide26.xml" ContentType="application/vnd.openxmlformats-officedocument.presentationml.notesSlide+xml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embeddings/oleObject5.bin" ContentType="application/vnd.openxmlformats-officedocument.oleObject"/>
  <Override PartName="/ppt/notesSlides/notesSlide28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51" r:id="rId29"/>
  </p:sldIdLst>
  <p:sldSz cx="9144000" cy="6858000" type="screen4x3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01" d="100"/>
          <a:sy n="101" d="100"/>
        </p:scale>
        <p:origin x="-360" y="-12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April 17,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6388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/>
              <a:t>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56388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/>
              <a:t>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Counting </a:t>
            </a:r>
            <a:r>
              <a:rPr lang="en-US" dirty="0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800000"/>
                </a:solidFill>
              </a:rPr>
              <a:t>one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</a:t>
            </a:r>
            <a:r>
              <a:rPr lang="en-US" sz="6000" dirty="0" smtClean="0">
                <a:solidFill>
                  <a:srgbClr val="FF0000"/>
                </a:solidFill>
              </a:rPr>
              <a:t>no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62228"/>
              </p:ext>
            </p:extLst>
          </p:nvPr>
        </p:nvGraphicFramePr>
        <p:xfrm>
          <a:off x="457200" y="4348163"/>
          <a:ext cx="5821363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1320800" imgH="533400" progId="Equation.3">
                  <p:embed/>
                </p:oleObj>
              </mc:Choice>
              <mc:Fallback>
                <p:oleObj name="Equation" r:id="rId4" imgW="1320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8163"/>
                        <a:ext cx="5821363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3200" dirty="0" smtClean="0">
                <a:solidFill>
                  <a:srgbClr val="0033CC"/>
                </a:solidFill>
              </a:rPr>
              <a:t>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6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838200" y="2321004"/>
            <a:ext cx="7315200" cy="156966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9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|A|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bijectcount</a:t>
            </a:r>
            <a:r>
              <a:rPr lang="en-US" sz="1050" dirty="0" smtClean="0"/>
              <a:t>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4" imgW="1943100" imgH="457200" progId="Equation.DSMT4">
                    <p:embed/>
                  </p:oleObj>
                </mc:Choice>
                <mc:Fallback>
                  <p:oleObj name="Equation" r:id="rId4" imgW="19431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3962400"/>
                          <a:ext cx="7196138" cy="169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57974"/>
              </p:ext>
            </p:extLst>
          </p:nvPr>
        </p:nvGraphicFramePr>
        <p:xfrm>
          <a:off x="831850" y="396240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28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674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  <p:bldP spid="13" grpId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1960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638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F6382285-46B9-4638-A756-AEAB0B54955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469800" imgH="253800" progId="Equation.DSMT4">
                  <p:embed/>
                </p:oleObj>
              </mc:Choice>
              <mc:Fallback>
                <p:oleObj name="Equation" r:id="rId4" imgW="469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4800600"/>
                        <a:ext cx="288607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bijectcount</a:t>
            </a:r>
            <a:r>
              <a:rPr lang="en-US" sz="1100" dirty="0" smtClean="0"/>
              <a:t>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# ops to update a data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0" indent="0" eaLnBrk="1" hangingPunct="1"/>
            <a:r>
              <a:rPr lang="en-US" sz="4800" dirty="0" smtClean="0"/>
              <a:t># steps in a computation (#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28600"/>
            <a:ext cx="44577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bijectcount</a:t>
            </a:r>
            <a:r>
              <a:rPr lang="en-US" sz="1100" dirty="0" smtClean="0"/>
              <a:t>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28600"/>
            <a:ext cx="4457700" cy="1143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Sum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</TotalTime>
  <Words>985</Words>
  <Application>Microsoft Macintosh PowerPoint</Application>
  <PresentationFormat>On-screen Show (4:3)</PresentationFormat>
  <Paragraphs>214</Paragraphs>
  <Slides>28</Slides>
  <Notes>28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PowerPoint Presentation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Sum Rule</vt:lpstr>
      <vt:lpstr>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1204</cp:revision>
  <cp:lastPrinted>2012-04-09T05:51:24Z</cp:lastPrinted>
  <dcterms:created xsi:type="dcterms:W3CDTF">2011-04-03T17:22:12Z</dcterms:created>
  <dcterms:modified xsi:type="dcterms:W3CDTF">2013-04-08T18:32:44Z</dcterms:modified>
</cp:coreProperties>
</file>