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36" d="100"/>
          <a:sy n="136" d="100"/>
        </p:scale>
        <p:origin x="-1664" y="-104"/>
      </p:cViewPr>
      <p:guideLst>
        <p:guide orient="horz" pos="4319"/>
        <p:guide pos="36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6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5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9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1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7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4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5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D5029-33B5-8047-A420-BD2ECF4731D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348" y="0"/>
            <a:ext cx="8288452" cy="6477000"/>
            <a:chOff x="474548" y="228600"/>
            <a:chExt cx="7945552" cy="6248400"/>
          </a:xfrm>
        </p:grpSpPr>
        <p:grpSp>
          <p:nvGrpSpPr>
            <p:cNvPr id="43" name="Group 42"/>
            <p:cNvGrpSpPr/>
            <p:nvPr/>
          </p:nvGrpSpPr>
          <p:grpSpPr>
            <a:xfrm>
              <a:off x="1371600" y="762000"/>
              <a:ext cx="6819995" cy="5715000"/>
              <a:chOff x="3200400" y="1676400"/>
              <a:chExt cx="2763105" cy="27544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3200400" y="1676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4114800" y="1676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5029200" y="1676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3200400" y="1676401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200400" y="2590800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3200400" y="3505199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3200400" y="260558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4114800" y="260558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029200" y="260558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220305" y="3520475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4134705" y="3520475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049105" y="3520475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3213670" y="4430826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128070" y="4430826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042470" y="4430826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121435" y="1676401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4121435" y="2590800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4121435" y="3505199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042470" y="1676401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5042470" y="2590800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5042470" y="3505199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5963505" y="1676401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5963505" y="2590800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5963505" y="3505199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2105253" y="239111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05300" y="228600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0.04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81800" y="23911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0.08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1500" y="1446346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4444" y="3297916"/>
              <a:ext cx="110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4548" y="5236750"/>
              <a:ext cx="993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1.02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43200" y="1450826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1.04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53000" y="1450826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1.08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9000" y="1418560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1.12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43200" y="3297916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1.05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43200" y="5253335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1.06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53000" y="3297916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1.09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53000" y="5253335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39000" y="3297916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1.13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15200" y="5253335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1.14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29284" y="2152193"/>
              <a:ext cx="866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27756" y="2152193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0.05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81800" y="2152193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0.09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29284" y="4095842"/>
              <a:ext cx="761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0.02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27756" y="4110335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0.06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81800" y="4110335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93515" y="5939135"/>
              <a:ext cx="761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0.03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7756" y="5939135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0.07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81800" y="5939135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0.11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61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24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Talkar</dc:creator>
  <cp:lastModifiedBy>Albert Meyer</cp:lastModifiedBy>
  <cp:revision>9</cp:revision>
  <cp:lastPrinted>2015-10-20T23:22:26Z</cp:lastPrinted>
  <dcterms:created xsi:type="dcterms:W3CDTF">2015-10-19T15:44:49Z</dcterms:created>
  <dcterms:modified xsi:type="dcterms:W3CDTF">2015-10-20T23:23:01Z</dcterms:modified>
</cp:coreProperties>
</file>