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3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4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74" r:id="rId2"/>
    <p:sldId id="571" r:id="rId3"/>
    <p:sldId id="575" r:id="rId4"/>
    <p:sldId id="564" r:id="rId5"/>
    <p:sldId id="565" r:id="rId6"/>
    <p:sldId id="576" r:id="rId7"/>
    <p:sldId id="566" r:id="rId8"/>
    <p:sldId id="567" r:id="rId9"/>
    <p:sldId id="562" r:id="rId10"/>
    <p:sldId id="563" r:id="rId11"/>
    <p:sldId id="573" r:id="rId12"/>
    <p:sldId id="574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</a:rPr>
              <a:t>Partial Fractions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8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9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6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7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4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5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</a:t>
            </a:r>
            <a:r>
              <a:rPr lang="en-US" sz="4800" dirty="0" smtClean="0"/>
              <a:t>function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H(x)</a:t>
            </a:r>
            <a:r>
              <a:rPr lang="en-US" sz="4800" dirty="0" smtClean="0"/>
              <a:t> is a rational function</a:t>
            </a:r>
          </a:p>
          <a:p>
            <a:r>
              <a:rPr lang="en-US" sz="4800" dirty="0" smtClean="0"/>
              <a:t>there </a:t>
            </a:r>
            <a:r>
              <a:rPr lang="en-US" sz="4800" dirty="0" smtClean="0"/>
              <a:t>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</a:t>
            </a:r>
            <a:r>
              <a:rPr lang="en-US" sz="4800" dirty="0" smtClean="0"/>
              <a:t>coefficient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79857"/>
              </p:ext>
            </p:extLst>
          </p:nvPr>
        </p:nvGraphicFramePr>
        <p:xfrm>
          <a:off x="2149231" y="4724400"/>
          <a:ext cx="4708769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0" name="Equation" r:id="rId3" imgW="1016000" imgH="330200" progId="Equation.DSMT4">
                  <p:embed/>
                </p:oleObj>
              </mc:Choice>
              <mc:Fallback>
                <p:oleObj name="Equation" r:id="rId3" imgW="1016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231" y="4724400"/>
                        <a:ext cx="4708769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can 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75580"/>
              </p:ext>
            </p:extLst>
          </p:nvPr>
        </p:nvGraphicFramePr>
        <p:xfrm>
          <a:off x="2865438" y="2662238"/>
          <a:ext cx="345916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51" name="Equation" r:id="rId4" imgW="723900" imgH="495300" progId="Equation.DSMT4">
                  <p:embed/>
                </p:oleObj>
              </mc:Choice>
              <mc:Fallback>
                <p:oleObj name="Equation" r:id="rId4" imgW="7239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662238"/>
                        <a:ext cx="3459162" cy="236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89597"/>
              </p:ext>
            </p:extLst>
          </p:nvPr>
        </p:nvGraphicFramePr>
        <p:xfrm>
          <a:off x="812800" y="1460500"/>
          <a:ext cx="4508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3" name="Equation" r:id="rId3" imgW="4508500" imgH="1422400" progId="Equation.DSMT4">
                  <p:embed/>
                </p:oleObj>
              </mc:Choice>
              <mc:Fallback>
                <p:oleObj name="Equation" r:id="rId3" imgW="4508500" imgH="142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60500"/>
                        <a:ext cx="4508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905438"/>
              </p:ext>
            </p:extLst>
          </p:nvPr>
        </p:nvGraphicFramePr>
        <p:xfrm>
          <a:off x="793750" y="2927350"/>
          <a:ext cx="4737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4" name="Equation" r:id="rId5" imgW="4737100" imgH="1498600" progId="Equation.DSMT4">
                  <p:embed/>
                </p:oleObj>
              </mc:Choice>
              <mc:Fallback>
                <p:oleObj name="Equation" r:id="rId5" imgW="4737100" imgH="149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927350"/>
                        <a:ext cx="4737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0481"/>
              </p:ext>
            </p:extLst>
          </p:nvPr>
        </p:nvGraphicFramePr>
        <p:xfrm>
          <a:off x="755650" y="44069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5" name="Equation" r:id="rId7" imgW="4533900" imgH="1511300" progId="Equation.DSMT4">
                  <p:embed/>
                </p:oleObj>
              </mc:Choice>
              <mc:Fallback>
                <p:oleObj name="Equation" r:id="rId7" imgW="45339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069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81745"/>
              </p:ext>
            </p:extLst>
          </p:nvPr>
        </p:nvGraphicFramePr>
        <p:xfrm>
          <a:off x="2190750" y="9906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1" name="Equation" r:id="rId3" imgW="4533900" imgH="1511300" progId="Equation.DSMT4">
                  <p:embed/>
                </p:oleObj>
              </mc:Choice>
              <mc:Fallback>
                <p:oleObj name="Equation" r:id="rId3" imgW="4533900" imgH="151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906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77796"/>
              </p:ext>
            </p:extLst>
          </p:nvPr>
        </p:nvGraphicFramePr>
        <p:xfrm>
          <a:off x="457200" y="2362200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2" name="Equation" r:id="rId5" imgW="2603500" imgH="965200" progId="Equation.DSMT4">
                  <p:embed/>
                </p:oleObj>
              </mc:Choice>
              <mc:Fallback>
                <p:oleObj name="Equation" r:id="rId5" imgW="2603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2603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72181"/>
              </p:ext>
            </p:extLst>
          </p:nvPr>
        </p:nvGraphicFramePr>
        <p:xfrm>
          <a:off x="1295400" y="3200400"/>
          <a:ext cx="7277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3" name="Equation" r:id="rId7" imgW="7277100" imgH="1625600" progId="Equation.DSMT4">
                  <p:embed/>
                </p:oleObj>
              </mc:Choice>
              <mc:Fallback>
                <p:oleObj name="Equation" r:id="rId7" imgW="72771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72771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68894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4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5869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83686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13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8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9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2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3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4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5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6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7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8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8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9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0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21699</TotalTime>
  <Words>279</Words>
  <Application>Microsoft Macintosh PowerPoint</Application>
  <PresentationFormat>On-screen Show (4:3)</PresentationFormat>
  <Paragraphs>51</Paragraphs>
  <Slides>12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MathType 6.0 Equation</vt:lpstr>
      <vt:lpstr>Equation</vt:lpstr>
      <vt:lpstr>PowerPoint Presentation</vt:lpstr>
      <vt:lpstr>Finding coefficients</vt:lpstr>
      <vt:lpstr>coefficients of rational functions</vt:lpstr>
      <vt:lpstr>Partial Fraction Example</vt:lpstr>
      <vt:lpstr>Partial Fractions for H(x)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1867</cp:revision>
  <cp:lastPrinted>2012-04-20T13:32:44Z</cp:lastPrinted>
  <dcterms:created xsi:type="dcterms:W3CDTF">2010-04-23T03:47:24Z</dcterms:created>
  <dcterms:modified xsi:type="dcterms:W3CDTF">2013-04-23T05:27:44Z</dcterms:modified>
</cp:coreProperties>
</file>