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0" r:id="rId2"/>
    <p:sldId id="1015" r:id="rId3"/>
    <p:sldId id="1029" r:id="rId4"/>
    <p:sldId id="1026" r:id="rId5"/>
    <p:sldId id="1033" r:id="rId6"/>
    <p:sldId id="1034" r:id="rId7"/>
    <p:sldId id="1035" r:id="rId8"/>
    <p:sldId id="1045" r:id="rId9"/>
    <p:sldId id="1036" r:id="rId10"/>
    <p:sldId id="1050" r:id="rId11"/>
    <p:sldId id="1046" r:id="rId12"/>
    <p:sldId id="1038" r:id="rId13"/>
    <p:sldId id="1044" r:id="rId14"/>
    <p:sldId id="1043" r:id="rId15"/>
    <p:sldId id="1047" r:id="rId16"/>
    <p:sldId id="1048" r:id="rId17"/>
    <p:sldId id="1049" r:id="rId18"/>
    <p:sldId id="1039" r:id="rId19"/>
    <p:sldId id="1040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93" d="100"/>
          <a:sy n="93" d="100"/>
        </p:scale>
        <p:origin x="-360" y="-104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32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</a:t>
            </a:r>
            <a:r>
              <a:rPr lang="en-US" sz="1200" baseline="0" dirty="0" smtClean="0">
                <a:latin typeface="Comic Sans MS" pitchFamily="66" charset="0"/>
              </a:rPr>
              <a:t> 31,</a:t>
            </a:r>
            <a:r>
              <a:rPr lang="en-US" sz="1200" dirty="0" smtClean="0">
                <a:latin typeface="Comic Sans MS" pitchFamily="66" charset="0"/>
              </a:rPr>
              <a:t> 2015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92" y="5052185"/>
            <a:ext cx="70232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so gray edges must differ</a:t>
            </a:r>
          </a:p>
          <a:p>
            <a:r>
              <a:rPr lang="en-US" sz="4400" dirty="0" smtClean="0">
                <a:latin typeface="+mj-lt"/>
              </a:rPr>
              <a:t>from </a:t>
            </a:r>
            <a:r>
              <a:rPr lang="en-US" sz="4400" dirty="0" smtClean="0">
                <a:latin typeface="+mj-lt"/>
              </a:rPr>
              <a:t>previously selected</a:t>
            </a:r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78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23781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6745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8345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</p:spTree>
    <p:extLst>
      <p:ext uri="{BB962C8B-B14F-4D97-AF65-F5344CB8AC3E}">
        <p14:creationId xmlns:p14="http://schemas.microsoft.com/office/powerpoint/2010/main" val="7747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69850">
            <a:solidFill>
              <a:schemeClr val="bg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635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</p:spTree>
    <p:extLst>
      <p:ext uri="{BB962C8B-B14F-4D97-AF65-F5344CB8AC3E}">
        <p14:creationId xmlns:p14="http://schemas.microsoft.com/office/powerpoint/2010/main" val="34818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832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</p:cNvCxnSpPr>
            <p:nvPr/>
          </p:nvCxnSpPr>
          <p:spPr bwMode="auto">
            <a:xfrm>
              <a:off x="4782924" y="3427413"/>
              <a:ext cx="1235307" cy="0"/>
            </a:xfrm>
            <a:prstGeom prst="straightConnector1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4336" y="5178420"/>
            <a:ext cx="169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  <a:endParaRPr lang="en-US" sz="4400" dirty="0" smtClean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7460" y="4987625"/>
            <a:ext cx="50646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initial components:</a:t>
            </a:r>
          </a:p>
          <a:p>
            <a:pPr algn="ctr"/>
            <a:r>
              <a:rPr lang="en-US" sz="4400" dirty="0" smtClean="0">
                <a:latin typeface="+mj-lt"/>
              </a:rPr>
              <a:t>isolated vertices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0018" y="5119935"/>
            <a:ext cx="3317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repeat: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36" name="AutoShape 14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7" name="AutoShape 16"/>
          <p:cNvCxnSpPr>
            <a:cxnSpLocks noChangeShapeType="1"/>
            <a:stCxn id="32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8" name="AutoShape 17"/>
          <p:cNvCxnSpPr>
            <a:cxnSpLocks noChangeShapeType="1"/>
            <a:stCxn id="31" idx="4"/>
            <a:endCxn id="33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39" name="AutoShape 18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0" name="AutoShape 19"/>
          <p:cNvCxnSpPr>
            <a:cxnSpLocks noChangeShapeType="1"/>
            <a:stCxn id="35" idx="7"/>
            <a:endCxn id="34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698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1" name="AutoShape 25"/>
          <p:cNvCxnSpPr>
            <a:cxnSpLocks noChangeShapeType="1"/>
            <a:stCxn id="32" idx="5"/>
            <a:endCxn id="34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2" name="AutoShape 14"/>
          <p:cNvCxnSpPr>
            <a:cxnSpLocks noChangeShapeType="1"/>
            <a:stCxn id="31" idx="6"/>
            <a:endCxn id="34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3" name="AutoShape 19"/>
          <p:cNvCxnSpPr>
            <a:cxnSpLocks noChangeShapeType="1"/>
            <a:stCxn id="35" idx="1"/>
            <a:endCxn id="31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69850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44" name="AutoShape 19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45" name="TextBox 44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15981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mintree</a:t>
            </a:r>
            <a:r>
              <a:rPr lang="en-US" dirty="0" smtClean="0"/>
              <a:t>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13015</TotalTime>
  <Words>414</Words>
  <Application>Microsoft Macintosh PowerPoint</Application>
  <PresentationFormat>On-screen Show (4:3)</PresentationFormat>
  <Paragraphs>232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1410</cp:revision>
  <cp:lastPrinted>2012-04-04T02:37:32Z</cp:lastPrinted>
  <dcterms:created xsi:type="dcterms:W3CDTF">2011-03-31T17:09:19Z</dcterms:created>
  <dcterms:modified xsi:type="dcterms:W3CDTF">2015-11-06T16:27:04Z</dcterms:modified>
</cp:coreProperties>
</file>