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2488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98757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6372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207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94163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991941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April</a:t>
            </a:r>
            <a:r>
              <a:rPr lang="en-US" sz="1000" baseline="0" dirty="0" smtClean="0">
                <a:latin typeface="Comic Sans MS" pitchFamily="66" charset="0"/>
              </a:rPr>
              <a:t> 8</a:t>
            </a:r>
            <a:r>
              <a:rPr lang="en-US" sz="1000" dirty="0" smtClean="0">
                <a:latin typeface="Comic Sans MS" pitchFamily="66" charset="0"/>
              </a:rPr>
              <a:t>,</a:t>
            </a:r>
            <a:r>
              <a:rPr lang="en-US" sz="1000" baseline="0" dirty="0" smtClean="0">
                <a:latin typeface="Comic Sans MS" pitchFamily="66" charset="0"/>
              </a:rPr>
              <a:t> </a:t>
            </a:r>
            <a:r>
              <a:rPr lang="en-US" sz="1100" dirty="0" smtClean="0">
                <a:latin typeface="Comic Sans MS" pitchFamily="66" charset="0"/>
              </a:rPr>
              <a:t>2013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  <p:extLst>
      <p:ext uri="{BB962C8B-B14F-4D97-AF65-F5344CB8AC3E}">
        <p14:creationId xmlns:p14="http://schemas.microsoft.com/office/powerpoint/2010/main" val="385160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oleObject" Target="../embeddings/Microsoft_Equation1.bin"/><Relationship Id="rId6" Type="http://schemas.openxmlformats.org/officeDocument/2006/relationships/image" Target="../media/image3.emf"/><Relationship Id="rId7" Type="http://schemas.openxmlformats.org/officeDocument/2006/relationships/oleObject" Target="../embeddings/Microsoft_Equation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28325" y="388045"/>
            <a:ext cx="60720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/>
                <a:cs typeface="Comic Sans MS"/>
              </a:rPr>
              <a:t>6.042 </a:t>
            </a:r>
            <a:r>
              <a:rPr lang="en-US" sz="3200" dirty="0" err="1" smtClean="0">
                <a:latin typeface="Comic Sans MS"/>
                <a:cs typeface="Comic Sans MS"/>
              </a:rPr>
              <a:t>Microquiz</a:t>
            </a:r>
            <a:r>
              <a:rPr lang="en-US" sz="3200" dirty="0" smtClean="0">
                <a:latin typeface="Comic Sans MS"/>
                <a:cs typeface="Comic Sans MS"/>
              </a:rPr>
              <a:t> </a:t>
            </a:r>
            <a:r>
              <a:rPr lang="en-US" sz="3200" smtClean="0">
                <a:latin typeface="Comic Sans MS"/>
                <a:cs typeface="Comic Sans MS"/>
              </a:rPr>
              <a:t>April 12, </a:t>
            </a:r>
            <a:r>
              <a:rPr lang="en-US" sz="3200" dirty="0" smtClean="0">
                <a:latin typeface="Comic Sans MS"/>
                <a:cs typeface="Comic Sans MS"/>
              </a:rPr>
              <a:t>2013</a:t>
            </a:r>
            <a:endParaRPr lang="en-US" sz="3200" dirty="0">
              <a:latin typeface="Comic Sans MS"/>
              <a:cs typeface="Comic Sans M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784" y="1364192"/>
            <a:ext cx="2749477" cy="12219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093" y="1516188"/>
            <a:ext cx="2853313" cy="10699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1173" y="2067166"/>
            <a:ext cx="6895450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400" dirty="0" smtClean="0"/>
          </a:p>
          <a:p>
            <a:r>
              <a:rPr lang="en-US" sz="3400" dirty="0" smtClean="0"/>
              <a:t>1) Circle the correct answer:</a:t>
            </a:r>
          </a:p>
          <a:p>
            <a:pPr marL="514350" indent="-514350">
              <a:buAutoNum type="alphaLcParenR"/>
            </a:pPr>
            <a:r>
              <a:rPr lang="en-US" sz="3400" dirty="0" smtClean="0">
                <a:latin typeface="Calibri (Body)"/>
                <a:cs typeface="Calibri (Body)"/>
              </a:rPr>
              <a:t>f(n) = O(g(n))   b) g(n) = O(f(n))   </a:t>
            </a:r>
          </a:p>
          <a:p>
            <a:r>
              <a:rPr lang="en-US" sz="3400" dirty="0" smtClean="0">
                <a:latin typeface="Calibri (Body)"/>
                <a:cs typeface="Calibri (Body)"/>
              </a:rPr>
              <a:t>c) f(n) = </a:t>
            </a:r>
            <a:r>
              <a:rPr lang="en-US" sz="3400" i="0" dirty="0" err="1" smtClean="0">
                <a:latin typeface="Calibri (Body)"/>
                <a:ea typeface="Lucida Grande"/>
                <a:cs typeface="Calibri (Body)"/>
              </a:rPr>
              <a:t>Θ</a:t>
            </a:r>
            <a:r>
              <a:rPr lang="en-US" sz="3400" i="0" dirty="0" smtClean="0">
                <a:latin typeface="Calibri (Body)"/>
                <a:ea typeface="Lucida Grande"/>
                <a:cs typeface="Calibri (Body)"/>
              </a:rPr>
              <a:t>(g(n))</a:t>
            </a:r>
            <a:r>
              <a:rPr lang="en-US" sz="3400" dirty="0" smtClean="0">
                <a:latin typeface="Calibri (Body)"/>
                <a:cs typeface="Calibri (Body)"/>
              </a:rPr>
              <a:t>    d) g(n) = </a:t>
            </a:r>
            <a:r>
              <a:rPr lang="en-US" sz="3400" i="0" dirty="0" err="1" smtClean="0">
                <a:latin typeface="Calibri (Body)"/>
                <a:ea typeface="Lucida Grande"/>
                <a:cs typeface="Calibri (Body)"/>
              </a:rPr>
              <a:t>Θ</a:t>
            </a:r>
            <a:r>
              <a:rPr lang="en-US" sz="3400" i="0" dirty="0" smtClean="0">
                <a:latin typeface="Calibri (Body)"/>
                <a:ea typeface="Lucida Grande"/>
                <a:cs typeface="Calibri (Body)"/>
              </a:rPr>
              <a:t>(g(n))</a:t>
            </a:r>
            <a:r>
              <a:rPr lang="en-US" sz="3400" dirty="0" smtClean="0">
                <a:latin typeface="Calibri (Body)"/>
                <a:cs typeface="Calibri (Body)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0914" y="4841109"/>
            <a:ext cx="701658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2) Circle the correct answer:</a:t>
            </a:r>
          </a:p>
          <a:p>
            <a:pPr marL="514350" indent="-514350">
              <a:buAutoNum type="alphaLcParenR"/>
            </a:pPr>
            <a:r>
              <a:rPr lang="en-US" sz="3400" dirty="0" smtClean="0">
                <a:latin typeface="Calibri (Body)"/>
                <a:cs typeface="Calibri (Body)"/>
              </a:rPr>
              <a:t>g(n) = O(h(n))   b) h(n) = O(</a:t>
            </a:r>
            <a:r>
              <a:rPr lang="en-US" sz="3400" dirty="0">
                <a:latin typeface="Calibri (Body)"/>
                <a:cs typeface="Calibri (Body)"/>
              </a:rPr>
              <a:t>g</a:t>
            </a:r>
            <a:r>
              <a:rPr lang="en-US" sz="3400" dirty="0" smtClean="0">
                <a:latin typeface="Calibri (Body)"/>
                <a:cs typeface="Calibri (Body)"/>
              </a:rPr>
              <a:t>(n))    </a:t>
            </a:r>
          </a:p>
          <a:p>
            <a:r>
              <a:rPr lang="en-US" sz="3400" dirty="0" smtClean="0">
                <a:latin typeface="Calibri (Body)"/>
                <a:cs typeface="Calibri (Body)"/>
              </a:rPr>
              <a:t>c)  f(n) = </a:t>
            </a:r>
            <a:r>
              <a:rPr lang="en-US" sz="3400" i="0" dirty="0" err="1" smtClean="0">
                <a:latin typeface="Calibri (Body)"/>
                <a:ea typeface="Lucida Grande"/>
                <a:cs typeface="Calibri (Body)"/>
              </a:rPr>
              <a:t>Θ</a:t>
            </a:r>
            <a:r>
              <a:rPr lang="en-US" sz="3400" i="0" dirty="0" smtClean="0">
                <a:latin typeface="Calibri (Body)"/>
                <a:ea typeface="Lucida Grande"/>
                <a:cs typeface="Calibri (Body)"/>
              </a:rPr>
              <a:t>(h(n))</a:t>
            </a:r>
            <a:r>
              <a:rPr lang="en-US" sz="3400" dirty="0" smtClean="0">
                <a:latin typeface="Calibri (Body)"/>
                <a:cs typeface="Calibri (Body)"/>
              </a:rPr>
              <a:t>    d) h(n) = </a:t>
            </a:r>
            <a:r>
              <a:rPr lang="en-US" sz="3400" i="0" dirty="0" err="1" smtClean="0">
                <a:latin typeface="Calibri (Body)"/>
                <a:ea typeface="Lucida Grande"/>
                <a:cs typeface="Calibri (Body)"/>
              </a:rPr>
              <a:t>Θ</a:t>
            </a:r>
            <a:r>
              <a:rPr lang="en-US" sz="3400" i="0" dirty="0" smtClean="0">
                <a:latin typeface="Calibri (Body)"/>
                <a:ea typeface="Lucida Grande"/>
                <a:cs typeface="Calibri (Body)"/>
              </a:rPr>
              <a:t>(g(n))</a:t>
            </a:r>
            <a:r>
              <a:rPr lang="en-US" sz="3400" dirty="0" smtClean="0">
                <a:latin typeface="Calibri (Body)"/>
                <a:cs typeface="Calibri (Body)"/>
              </a:rPr>
              <a:t>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976511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5" imgW="114300" imgH="165100" progId="Equation.3">
                  <p:embed/>
                </p:oleObj>
              </mc:Choice>
              <mc:Fallback>
                <p:oleObj name="Equation" r:id="rId5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81922"/>
              </p:ext>
            </p:extLst>
          </p:nvPr>
        </p:nvGraphicFramePr>
        <p:xfrm>
          <a:off x="408901" y="1496622"/>
          <a:ext cx="2438848" cy="934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7" imgW="596900" imgH="228600" progId="Equation.3">
                  <p:embed/>
                </p:oleObj>
              </mc:Choice>
              <mc:Fallback>
                <p:oleObj name="Equation" r:id="rId7" imgW="5969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8901" y="1496622"/>
                        <a:ext cx="2438848" cy="934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06165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128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6.042 Lecture Template</vt:lpstr>
      <vt:lpstr>Microsoft Equation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Giuliano Giacaglia</dc:creator>
  <cp:lastModifiedBy>Giuliano Giacaglia</cp:lastModifiedBy>
  <cp:revision>11</cp:revision>
  <cp:lastPrinted>2013-04-05T21:03:36Z</cp:lastPrinted>
  <dcterms:created xsi:type="dcterms:W3CDTF">2013-04-05T15:54:17Z</dcterms:created>
  <dcterms:modified xsi:type="dcterms:W3CDTF">2013-04-09T18:21:16Z</dcterms:modified>
</cp:coreProperties>
</file>