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76" y="-168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9,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521980" y="381000"/>
            <a:ext cx="4435003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</a:t>
            </a:r>
            <a: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  <a:t>ter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4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5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9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80744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53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64172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1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4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5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6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504</Words>
  <Application>Microsoft Macintosh PowerPoint</Application>
  <PresentationFormat>On-screen Show (4:3)</PresentationFormat>
  <Paragraphs>120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1300</cp:revision>
  <cp:lastPrinted>2012-05-02T03:56:42Z</cp:lastPrinted>
  <dcterms:created xsi:type="dcterms:W3CDTF">2011-05-02T03:18:38Z</dcterms:created>
  <dcterms:modified xsi:type="dcterms:W3CDTF">2012-05-02T03:56:49Z</dcterms:modified>
</cp:coreProperties>
</file>