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990" r:id="rId2"/>
    <p:sldId id="991" r:id="rId3"/>
    <p:sldId id="992" r:id="rId4"/>
    <p:sldId id="993" r:id="rId5"/>
    <p:sldId id="994" r:id="rId6"/>
    <p:sldId id="995" r:id="rId7"/>
    <p:sldId id="996" r:id="rId8"/>
    <p:sldId id="997" r:id="rId9"/>
    <p:sldId id="998" r:id="rId10"/>
    <p:sldId id="999" r:id="rId11"/>
    <p:sldId id="1000" r:id="rId12"/>
    <p:sldId id="1001" r:id="rId13"/>
    <p:sldId id="1002" r:id="rId14"/>
    <p:sldId id="1003" r:id="rId15"/>
    <p:sldId id="1004" r:id="rId16"/>
    <p:sldId id="1014" r:id="rId17"/>
    <p:sldId id="1005" r:id="rId18"/>
    <p:sldId id="1006" r:id="rId19"/>
    <p:sldId id="1007" r:id="rId20"/>
    <p:sldId id="1008" r:id="rId21"/>
    <p:sldId id="1009" r:id="rId22"/>
    <p:sldId id="1010" r:id="rId23"/>
    <p:sldId id="1011" r:id="rId24"/>
    <p:sldId id="1012" r:id="rId25"/>
    <p:sldId id="1013" r:id="rId26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66F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24" d="100"/>
          <a:sy n="124" d="100"/>
        </p:scale>
        <p:origin x="-1288" y="-112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2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Coloring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096B1C8-3F49-4948-84A9-65877DEAA5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0"/>
            <a:ext cx="7025640" cy="1188719"/>
          </a:xfrm>
        </p:spPr>
        <p:txBody>
          <a:bodyPr/>
          <a:lstStyle/>
          <a:p>
            <a:r>
              <a:rPr lang="en-US" dirty="0" smtClean="0"/>
              <a:t>More Conflicting 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A1D5C815-3BBC-42B7-8185-9A7ED39F48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E26A2DF8-0AA4-4DFA-8D03-C7F13142A2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21"/>
          <p:cNvSpPr>
            <a:spLocks noChangeShapeType="1"/>
          </p:cNvSpPr>
          <p:nvPr/>
        </p:nvSpPr>
        <p:spPr bwMode="auto">
          <a:xfrm flipV="1">
            <a:off x="4572000" y="3124200"/>
            <a:ext cx="304800" cy="1143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 flipV="1">
            <a:off x="2057400" y="4267200"/>
            <a:ext cx="24384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23"/>
          <p:cNvSpPr>
            <a:spLocks noChangeShapeType="1"/>
          </p:cNvSpPr>
          <p:nvPr/>
        </p:nvSpPr>
        <p:spPr bwMode="auto">
          <a:xfrm>
            <a:off x="4191000" y="2895600"/>
            <a:ext cx="685800" cy="228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24"/>
          <p:cNvSpPr>
            <a:spLocks noChangeShapeType="1"/>
          </p:cNvSpPr>
          <p:nvPr/>
        </p:nvSpPr>
        <p:spPr bwMode="auto">
          <a:xfrm>
            <a:off x="3352800" y="3429000"/>
            <a:ext cx="1143000" cy="762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 flipV="1">
            <a:off x="1981200" y="3429000"/>
            <a:ext cx="1295400" cy="1828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26"/>
          <p:cNvSpPr>
            <a:spLocks noChangeShapeType="1"/>
          </p:cNvSpPr>
          <p:nvPr/>
        </p:nvSpPr>
        <p:spPr bwMode="auto">
          <a:xfrm flipV="1">
            <a:off x="4572000" y="4267200"/>
            <a:ext cx="1828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27"/>
          <p:cNvSpPr>
            <a:spLocks noChangeShapeType="1"/>
          </p:cNvSpPr>
          <p:nvPr/>
        </p:nvSpPr>
        <p:spPr bwMode="auto">
          <a:xfrm>
            <a:off x="4953000" y="3124200"/>
            <a:ext cx="1524000" cy="1066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28"/>
          <p:cNvSpPr>
            <a:spLocks noChangeShapeType="1"/>
          </p:cNvSpPr>
          <p:nvPr/>
        </p:nvSpPr>
        <p:spPr bwMode="auto">
          <a:xfrm flipV="1">
            <a:off x="2057400" y="4267200"/>
            <a:ext cx="44196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F6E8C09-53CB-4C06-9E92-F0B3AEE0D3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6DA4035-491B-488D-BEBD-EFE2FD5962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333137"/>
            <a:ext cx="8511190" cy="4046547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</a:t>
            </a:r>
            <a:r>
              <a:rPr lang="en-US" sz="6000" dirty="0" smtClean="0">
                <a:solidFill>
                  <a:srgbClr val="0000FF"/>
                </a:solidFill>
              </a:rPr>
              <a:t>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5400" dirty="0" smtClean="0">
                <a:solidFill>
                  <a:srgbClr val="C8066F"/>
                </a:solidFill>
              </a:rPr>
              <a:t>chromatic number</a:t>
            </a: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smtClean="0">
                <a:solidFill>
                  <a:srgbClr val="0000FF"/>
                </a:solidFill>
                <a:sym typeface="Euclid Symbol" pitchFamily="18" charset="2"/>
              </a:rPr>
              <a:t>(G)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1F5F56B-8BAF-4761-B946-3F457091624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1F5F56B-8BAF-4761-B946-3F457091624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491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25F652F5-CA01-4A91-AD70-A2B3B3C8B11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6D699BA-3F76-4CED-8FF3-F27225CEE37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8DADB515-19DF-404E-9309-B12613324AB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30A26BC1-508A-43F3-AC00-520955D5F2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34C693FC-8972-4A16-8945-AB2B38620F0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all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FE5E70CC-87D8-4C86-AAD3-C1CC9C0628A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CE1D6F8-EA8B-42BD-B52E-BC0A6BBDB8E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19D441C-1CEE-4815-8AD1-DB5595D7D0C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10E51B6-39DF-4A40-B05C-BBC34346DAE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D5668235-E03E-4605-947B-4EFCEE6AD82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6823D3A2-D6E2-4178-848E-465056A7656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5ED6093-0525-4400-8A6A-E4043F6EDA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BECF6E19-73B2-41AB-9011-DA48DCC943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844" y="1844592"/>
            <a:ext cx="8496436" cy="310455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Color vertices so that adjacent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 distinct</a:t>
            </a:r>
            <a:r>
              <a:rPr lang="en-US" sz="4400" dirty="0" smtClean="0">
                <a:solidFill>
                  <a:srgbClr val="0033CC"/>
                </a:solidFill>
              </a:rPr>
              <a:t> colors  </a:t>
            </a:r>
            <a:r>
              <a:rPr lang="en-US" sz="4400" dirty="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</a:t>
            </a:r>
            <a:r>
              <a:rPr lang="en-US" sz="4400" dirty="0" smtClean="0">
                <a:solidFill>
                  <a:srgbClr val="0033CC"/>
                </a:solidFill>
              </a:rPr>
              <a:t> gates </a:t>
            </a:r>
            <a:r>
              <a:rPr lang="en-US" sz="4400" dirty="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D6F71EAE-C170-414A-A6BE-2B5CA14D8D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D1606E76-A6F7-4683-9B12-9E087518A6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F1FD0E7-2BA5-4C63-8098-F979477CC80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2086E495-F989-4870-B295-EA8FDDA029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12510</TotalTime>
  <Words>582</Words>
  <Application>Microsoft Macintosh PowerPoint</Application>
  <PresentationFormat>On-screen Show (4:3)</PresentationFormat>
  <Paragraphs>162</Paragraphs>
  <Slides>25</Slides>
  <Notes>25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6.042 Lecture Template</vt:lpstr>
      <vt:lpstr>Equation</vt:lpstr>
      <vt:lpstr>PowerPoint Presentation</vt:lpstr>
      <vt:lpstr>Flight Gates </vt:lpstr>
      <vt:lpstr>Airline Schedule</vt:lpstr>
      <vt:lpstr>Conflicts Among 3 Flights</vt:lpstr>
      <vt:lpstr>Model all Conflicts with a Graph</vt:lpstr>
      <vt:lpstr>PowerPoint Presentation</vt:lpstr>
      <vt:lpstr>Coloring the Vertices</vt:lpstr>
      <vt:lpstr>Better coloring</vt:lpstr>
      <vt:lpstr>Final Exams</vt:lpstr>
      <vt:lpstr>Model as a Graph</vt:lpstr>
      <vt:lpstr>More Conflicting Allocation Problems</vt:lpstr>
      <vt:lpstr>Map Coloring</vt:lpstr>
      <vt:lpstr>Countries are the Vertices</vt:lpstr>
      <vt:lpstr>Planar Four Coloring</vt:lpstr>
      <vt:lpstr>Chromatic Number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PowerPoint Presentation</vt:lpstr>
      <vt:lpstr>PowerPoint Presentation</vt:lpstr>
      <vt:lpstr>coloring arbitrary graphs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1368</cp:revision>
  <cp:lastPrinted>2011-10-25T18:32:34Z</cp:lastPrinted>
  <dcterms:created xsi:type="dcterms:W3CDTF">2011-03-31T17:09:19Z</dcterms:created>
  <dcterms:modified xsi:type="dcterms:W3CDTF">2012-03-19T03:07:44Z</dcterms:modified>
</cp:coreProperties>
</file>