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728" r:id="rId2"/>
    <p:sldId id="876" r:id="rId3"/>
    <p:sldId id="898" r:id="rId4"/>
    <p:sldId id="899" r:id="rId5"/>
    <p:sldId id="880" r:id="rId6"/>
  </p:sldIdLst>
  <p:sldSz cx="9144000" cy="6858000" type="screen4x3"/>
  <p:notesSz cx="9601200" cy="7315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15" d="100"/>
          <a:sy n="115" d="100"/>
        </p:scale>
        <p:origin x="-1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E5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0000E5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44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9482</TotalTime>
  <Words>381</Words>
  <Application>Microsoft Macintosh PowerPoint</Application>
  <PresentationFormat>On-screen Show (4:3)</PresentationFormat>
  <Paragraphs>63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6.042 Lecture Template</vt:lpstr>
      <vt:lpstr>PowerPoint Presentation</vt:lpstr>
      <vt:lpstr>gcd(a,b) = sa+tb</vt:lpstr>
      <vt:lpstr>Finding s and t</vt:lpstr>
      <vt:lpstr>Finding s and t</vt:lpstr>
      <vt:lpstr>Finding s &gt; 0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1356</cp:revision>
  <cp:lastPrinted>2012-03-05T00:12:54Z</cp:lastPrinted>
  <dcterms:created xsi:type="dcterms:W3CDTF">2011-03-02T16:56:28Z</dcterms:created>
  <dcterms:modified xsi:type="dcterms:W3CDTF">2012-03-05T18:20:20Z</dcterms:modified>
</cp:coreProperties>
</file>