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40" y="-112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108" y="6553200"/>
            <a:ext cx="1214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microsep6.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44852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6,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Sep 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200" y="1409700"/>
            <a:ext cx="84724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1.  How do the notes/videos define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“proposition”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2. Name 2 methods of proof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described in Chap. 1.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3.  For what problem does Prof.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 Meyer claim the answer is on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   his table?</a:t>
            </a: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</TotalTime>
  <Words>49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Microquiz Sep 6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662</cp:revision>
  <cp:lastPrinted>2013-09-06T22:32:39Z</cp:lastPrinted>
  <dcterms:created xsi:type="dcterms:W3CDTF">2011-02-09T15:01:58Z</dcterms:created>
  <dcterms:modified xsi:type="dcterms:W3CDTF">2013-09-06T23:24:39Z</dcterms:modified>
</cp:coreProperties>
</file>