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8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568" y="-296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IMPLIES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7486</TotalTime>
  <Words>318</Words>
  <Application>Microsoft Macintosh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1_6.042 Lecture Template</vt:lpstr>
      <vt:lpstr>Equation</vt:lpstr>
      <vt:lpstr>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647</cp:revision>
  <cp:lastPrinted>2014-02-18T21:26:56Z</cp:lastPrinted>
  <dcterms:created xsi:type="dcterms:W3CDTF">2011-02-09T15:01:58Z</dcterms:created>
  <dcterms:modified xsi:type="dcterms:W3CDTF">2014-02-18T21:54:42Z</dcterms:modified>
</cp:coreProperties>
</file>