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331" r:id="rId4"/>
    <p:sldId id="257" r:id="rId5"/>
    <p:sldId id="306" r:id="rId6"/>
    <p:sldId id="318" r:id="rId7"/>
    <p:sldId id="322" r:id="rId8"/>
    <p:sldId id="317" r:id="rId9"/>
    <p:sldId id="307" r:id="rId10"/>
    <p:sldId id="325" r:id="rId11"/>
    <p:sldId id="326" r:id="rId12"/>
    <p:sldId id="323" r:id="rId13"/>
    <p:sldId id="319" r:id="rId14"/>
    <p:sldId id="287" r:id="rId15"/>
    <p:sldId id="293" r:id="rId16"/>
    <p:sldId id="320" r:id="rId17"/>
    <p:sldId id="300" r:id="rId18"/>
    <p:sldId id="334" r:id="rId19"/>
    <p:sldId id="327" r:id="rId20"/>
    <p:sldId id="333" r:id="rId21"/>
    <p:sldId id="332" r:id="rId22"/>
    <p:sldId id="296" r:id="rId23"/>
    <p:sldId id="335" r:id="rId24"/>
    <p:sldId id="336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23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5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14210493-F1E5-3947-89D9-9F31E085CCF0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7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816F4D3B-050F-E94C-AE39-4FED2171D20A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6,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28600" y="4038600"/>
            <a:ext cx="4114800" cy="685800"/>
            <a:chOff x="228600" y="4038600"/>
            <a:chExt cx="4114800" cy="685800"/>
          </a:xfrm>
        </p:grpSpPr>
        <p:sp>
          <p:nvSpPr>
            <p:cNvPr id="31" name="Oval 30"/>
            <p:cNvSpPr/>
            <p:nvPr/>
          </p:nvSpPr>
          <p:spPr bwMode="auto">
            <a:xfrm>
              <a:off x="12954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5146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 bwMode="auto">
            <a:xfrm rot="16200000" flipV="1">
              <a:off x="2241550" y="3397250"/>
              <a:ext cx="12700" cy="1295400"/>
            </a:xfrm>
            <a:prstGeom prst="curvedConnector3">
              <a:avLst>
                <a:gd name="adj1" fmla="val 468687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2286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7338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8" name="Straight Arrow Connector 37"/>
            <p:cNvCxnSpPr>
              <a:stCxn id="32" idx="6"/>
              <a:endCxn id="36" idx="2"/>
            </p:cNvCxnSpPr>
            <p:nvPr/>
          </p:nvCxnSpPr>
          <p:spPr bwMode="auto">
            <a:xfrm>
              <a:off x="3124200" y="4380131"/>
              <a:ext cx="6096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31" idx="2"/>
              <a:endCxn id="35" idx="6"/>
            </p:cNvCxnSpPr>
            <p:nvPr/>
          </p:nvCxnSpPr>
          <p:spPr bwMode="auto">
            <a:xfrm flipH="1">
              <a:off x="838200" y="4380131"/>
              <a:ext cx="4572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Curved Connector 45"/>
            <p:cNvCxnSpPr>
              <a:stCxn id="32" idx="4"/>
              <a:endCxn id="31" idx="4"/>
            </p:cNvCxnSpPr>
            <p:nvPr/>
          </p:nvCxnSpPr>
          <p:spPr bwMode="auto">
            <a:xfrm rot="5400000">
              <a:off x="2209800" y="4075331"/>
              <a:ext cx="12700" cy="1219200"/>
            </a:xfrm>
            <a:prstGeom prst="curvedConnector3">
              <a:avLst>
                <a:gd name="adj1" fmla="val 4377567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04800" y="3962400"/>
            <a:ext cx="3936703" cy="683062"/>
            <a:chOff x="330497" y="4001869"/>
            <a:chExt cx="3936703" cy="683062"/>
          </a:xfrm>
        </p:grpSpPr>
        <p:sp>
          <p:nvSpPr>
            <p:cNvPr id="50" name="TextBox 49"/>
            <p:cNvSpPr txBox="1"/>
            <p:nvPr/>
          </p:nvSpPr>
          <p:spPr>
            <a:xfrm>
              <a:off x="330497" y="4001869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2459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48200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-node graph, the edge-probability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has</a:t>
            </a: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4400" dirty="0" smtClean="0"/>
              <a:t> ::= probability of edge</a:t>
            </a:r>
          </a:p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M  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6,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24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2895600"/>
            <a:ext cx="1447800" cy="660976"/>
            <a:chOff x="6705600" y="3530024"/>
            <a:chExt cx="1447800" cy="660976"/>
          </a:xfrm>
        </p:grpSpPr>
        <p:sp>
          <p:nvSpPr>
            <p:cNvPr id="6" name="Oval 5"/>
            <p:cNvSpPr/>
            <p:nvPr/>
          </p:nvSpPr>
          <p:spPr bwMode="auto">
            <a:xfrm>
              <a:off x="67056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6200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3581400"/>
              <a:ext cx="2996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FF"/>
                  </a:solidFill>
                </a:rPr>
                <a:t>i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6200" y="3530024"/>
              <a:ext cx="3501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j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 bwMode="auto">
            <a:xfrm>
              <a:off x="7239000" y="39243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389244" y="36576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93015" y="450473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17015" y="449580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58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1590</Words>
  <Application>Microsoft Macintosh PowerPoint</Application>
  <PresentationFormat>On-screen Show (4:3)</PresentationFormat>
  <Paragraphs>404</Paragraphs>
  <Slides>24</Slides>
  <Notes>22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Blank Presentation</vt:lpstr>
      <vt:lpstr>Equation</vt:lpstr>
      <vt:lpstr>Random Walks</vt:lpstr>
      <vt:lpstr>Applications of Random Walk</vt:lpstr>
      <vt:lpstr>Example: Gambler’s Ruin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Questions on Stationary Dist</vt:lpstr>
      <vt:lpstr>Stationary Difficulties</vt:lpstr>
      <vt:lpstr>Further Questions</vt:lpstr>
      <vt:lpstr>PowerPoint Presentation</vt:lpstr>
      <vt:lpstr>Google Page Rank</vt:lpstr>
      <vt:lpstr>Google Page Rank</vt:lpstr>
      <vt:lpstr>Google Page Rank</vt:lpstr>
      <vt:lpstr>Linear Algebra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298</cp:revision>
  <cp:lastPrinted>2013-12-06T02:58:04Z</cp:lastPrinted>
  <dcterms:created xsi:type="dcterms:W3CDTF">2011-05-11T16:21:46Z</dcterms:created>
  <dcterms:modified xsi:type="dcterms:W3CDTF">2013-12-06T02:58:25Z</dcterms:modified>
</cp:coreProperties>
</file>