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Microsoft_Equation2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388" r:id="rId2"/>
    <p:sldId id="439" r:id="rId3"/>
    <p:sldId id="426" r:id="rId4"/>
    <p:sldId id="427" r:id="rId5"/>
    <p:sldId id="431" r:id="rId6"/>
    <p:sldId id="432" r:id="rId7"/>
    <p:sldId id="433" r:id="rId8"/>
    <p:sldId id="434" r:id="rId9"/>
    <p:sldId id="440" r:id="rId10"/>
    <p:sldId id="435" r:id="rId11"/>
    <p:sldId id="436" r:id="rId12"/>
    <p:sldId id="437" r:id="rId13"/>
    <p:sldId id="438" r:id="rId14"/>
    <p:sldId id="40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2" d="100"/>
          <a:sy n="132" d="100"/>
        </p:scale>
        <p:origin x="-6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09800"/>
            <a:ext cx="8181975" cy="25908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Factoring reduces to SAT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F389C0C6-D6B8-4BCF-9EE6-7CFCBB0EDCA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5177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>
                  <a:solidFill>
                    <a:srgbClr val="0000E5"/>
                  </a:solidFill>
                  <a:latin typeface="+mj-lt"/>
                </a:rPr>
                <a:t>x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E5"/>
                  </a:solidFill>
                  <a:latin typeface="+mj-lt"/>
                </a:rPr>
                <a:t>y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05600" y="1981200"/>
            <a:ext cx="1403009" cy="3505200"/>
            <a:chOff x="6705600" y="1981200"/>
            <a:chExt cx="1403009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52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x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y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0200" y="1295400"/>
            <a:ext cx="4876800" cy="4114800"/>
            <a:chOff x="1600200" y="1295400"/>
            <a:chExt cx="4876800" cy="41148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5867400" y="38846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5867400" y="43418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867400" y="4799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867400" y="52562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867400" y="2132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867400" y="25892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5867400" y="30464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5867400" y="35036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grpSp>
          <p:nvGrpSpPr>
            <p:cNvPr id="15" name="Group 14"/>
            <p:cNvGrpSpPr/>
            <p:nvPr/>
          </p:nvGrpSpPr>
          <p:grpSpPr>
            <a:xfrm>
              <a:off x="1600200" y="1295400"/>
              <a:ext cx="4267200" cy="4114800"/>
              <a:chOff x="1600200" y="1295400"/>
              <a:chExt cx="4267200" cy="41148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600200" y="2284412"/>
                <a:ext cx="609600" cy="2898776"/>
                <a:chOff x="1600200" y="2284412"/>
                <a:chExt cx="609600" cy="2898776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 bwMode="auto">
                <a:xfrm>
                  <a:off x="1600200" y="4038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1600200" y="4419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 bwMode="auto">
                <a:xfrm>
                  <a:off x="1600200" y="4800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 bwMode="auto">
                <a:xfrm>
                  <a:off x="1600200" y="5181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 bwMode="auto">
                <a:xfrm>
                  <a:off x="1600200" y="2284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4" name="Straight Arrow Connector 23"/>
                <p:cNvCxnSpPr/>
                <p:nvPr/>
              </p:nvCxnSpPr>
              <p:spPr bwMode="auto">
                <a:xfrm>
                  <a:off x="1600200" y="2665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5" name="Straight Arrow Connector 24"/>
                <p:cNvCxnSpPr/>
                <p:nvPr/>
              </p:nvCxnSpPr>
              <p:spPr bwMode="auto">
                <a:xfrm>
                  <a:off x="1600200" y="3046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6" name="Straight Arrow Connector 25"/>
                <p:cNvCxnSpPr/>
                <p:nvPr/>
              </p:nvCxnSpPr>
              <p:spPr bwMode="auto">
                <a:xfrm>
                  <a:off x="1600200" y="3427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209800" y="1295400"/>
                <a:ext cx="3657600" cy="4114800"/>
                <a:chOff x="2209800" y="1295400"/>
                <a:chExt cx="3657600" cy="4114800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2209800" y="1981200"/>
                  <a:ext cx="3657600" cy="3429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286000" y="1295400"/>
                  <a:ext cx="338466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+mj-lt"/>
                    </a:rPr>
                    <a:t>multiplier circuit</a:t>
                  </a:r>
                </a:p>
              </p:txBody>
            </p:sp>
          </p:grpSp>
        </p:grp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245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90978"/>
              </p:ext>
            </p:extLst>
          </p:nvPr>
        </p:nvGraphicFramePr>
        <p:xfrm>
          <a:off x="2324100" y="4724400"/>
          <a:ext cx="33940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130300" imgH="609600" progId="Equation.DSMT4">
                  <p:embed/>
                </p:oleObj>
              </mc:Choice>
              <mc:Fallback>
                <p:oleObj name="Equation" r:id="rId5" imgW="1130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4724400"/>
                        <a:ext cx="339407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50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3762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5342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  <a:endParaRPr lang="en-US" sz="3200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6" name="Oval 65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4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527</Words>
  <Application>Microsoft Macintosh PowerPoint</Application>
  <PresentationFormat>On-screen Show (4:3)</PresentationFormat>
  <Paragraphs>219</Paragraphs>
  <Slides>14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Microsoft Equation</vt:lpstr>
      <vt:lpstr>MathType 6.0 Equation</vt:lpstr>
      <vt:lpstr>PowerPoint Presentation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407</cp:revision>
  <cp:lastPrinted>2012-03-12T03:10:14Z</cp:lastPrinted>
  <dcterms:created xsi:type="dcterms:W3CDTF">2011-03-07T17:33:28Z</dcterms:created>
  <dcterms:modified xsi:type="dcterms:W3CDTF">2013-03-07T20:48:52Z</dcterms:modified>
</cp:coreProperties>
</file>